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4_61EE4D48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4C_E6B69040.xml" ContentType="application/vnd.ms-powerpoint.comments+xml"/>
  <Override PartName="/ppt/notesSlides/notesSlide6.xml" ContentType="application/vnd.openxmlformats-officedocument.presentationml.notesSlide+xml"/>
  <Override PartName="/ppt/comments/modernComment_14A_5071A256.xml" ContentType="application/vnd.ms-powerpoint.comments+xml"/>
  <Override PartName="/ppt/notesSlides/notesSlide7.xml" ContentType="application/vnd.openxmlformats-officedocument.presentationml.notesSlide+xml"/>
  <Override PartName="/ppt/comments/modernComment_14B_C308A1D8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5"/>
  </p:notesMasterIdLst>
  <p:handoutMasterIdLst>
    <p:handoutMasterId r:id="rId46"/>
  </p:handoutMasterIdLst>
  <p:sldIdLst>
    <p:sldId id="262" r:id="rId2"/>
    <p:sldId id="283" r:id="rId3"/>
    <p:sldId id="276" r:id="rId4"/>
    <p:sldId id="275" r:id="rId5"/>
    <p:sldId id="281" r:id="rId6"/>
    <p:sldId id="332" r:id="rId7"/>
    <p:sldId id="330" r:id="rId8"/>
    <p:sldId id="331" r:id="rId9"/>
    <p:sldId id="260" r:id="rId10"/>
    <p:sldId id="261" r:id="rId11"/>
    <p:sldId id="266" r:id="rId12"/>
    <p:sldId id="258" r:id="rId13"/>
    <p:sldId id="305" r:id="rId14"/>
    <p:sldId id="267" r:id="rId15"/>
    <p:sldId id="265" r:id="rId16"/>
    <p:sldId id="268" r:id="rId17"/>
    <p:sldId id="269" r:id="rId18"/>
    <p:sldId id="271" r:id="rId19"/>
    <p:sldId id="280" r:id="rId20"/>
    <p:sldId id="324" r:id="rId21"/>
    <p:sldId id="325" r:id="rId22"/>
    <p:sldId id="314" r:id="rId23"/>
    <p:sldId id="320" r:id="rId24"/>
    <p:sldId id="321" r:id="rId25"/>
    <p:sldId id="319" r:id="rId26"/>
    <p:sldId id="274" r:id="rId27"/>
    <p:sldId id="285" r:id="rId28"/>
    <p:sldId id="326" r:id="rId29"/>
    <p:sldId id="310" r:id="rId30"/>
    <p:sldId id="301" r:id="rId31"/>
    <p:sldId id="333" r:id="rId32"/>
    <p:sldId id="334" r:id="rId33"/>
    <p:sldId id="335" r:id="rId34"/>
    <p:sldId id="300" r:id="rId35"/>
    <p:sldId id="284" r:id="rId36"/>
    <p:sldId id="286" r:id="rId37"/>
    <p:sldId id="329" r:id="rId38"/>
    <p:sldId id="289" r:id="rId39"/>
    <p:sldId id="302" r:id="rId40"/>
    <p:sldId id="336" r:id="rId41"/>
    <p:sldId id="337" r:id="rId42"/>
    <p:sldId id="382" r:id="rId43"/>
    <p:sldId id="32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F48152-71E5-598C-1038-F593C23E4E58}" name="Van Laethem Alban" initials="VLA" userId="Van Laethem Alba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3"/>
    <a:srgbClr val="2C2C2E"/>
    <a:srgbClr val="2D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C64BD-F6C9-4EE4-8203-187ED55612DF}" v="1856" dt="2024-02-02T11:03:43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8" autoAdjust="0"/>
    <p:restoredTop sz="76998" autoAdjust="0"/>
  </p:normalViewPr>
  <p:slideViewPr>
    <p:cSldViewPr snapToGrid="0">
      <p:cViewPr>
        <p:scale>
          <a:sx n="66" d="100"/>
          <a:sy n="66" d="100"/>
        </p:scale>
        <p:origin x="-330" y="1002"/>
      </p:cViewPr>
      <p:guideLst>
        <p:guide orient="horz" pos="4178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an VAN LAETHEM" userId="1893ae8f-d7e0-4c5f-861d-a482427ce7dc" providerId="ADAL" clId="{57286845-0E31-44D4-9907-39C416E2500B}"/>
    <pc:docChg chg="delSld modSld">
      <pc:chgData name="Alban VAN LAETHEM" userId="1893ae8f-d7e0-4c5f-861d-a482427ce7dc" providerId="ADAL" clId="{57286845-0E31-44D4-9907-39C416E2500B}" dt="2023-02-14T12:14:25.946" v="5" actId="729"/>
      <pc:docMkLst>
        <pc:docMk/>
      </pc:docMkLst>
      <pc:sldChg chg="del">
        <pc:chgData name="Alban VAN LAETHEM" userId="1893ae8f-d7e0-4c5f-861d-a482427ce7dc" providerId="ADAL" clId="{57286845-0E31-44D4-9907-39C416E2500B}" dt="2023-02-14T12:14:06.706" v="1" actId="47"/>
        <pc:sldMkLst>
          <pc:docMk/>
          <pc:sldMk cId="95634595" sldId="256"/>
        </pc:sldMkLst>
      </pc:sldChg>
      <pc:sldChg chg="del">
        <pc:chgData name="Alban VAN LAETHEM" userId="1893ae8f-d7e0-4c5f-861d-a482427ce7dc" providerId="ADAL" clId="{57286845-0E31-44D4-9907-39C416E2500B}" dt="2023-02-14T12:14:02.464" v="0" actId="47"/>
        <pc:sldMkLst>
          <pc:docMk/>
          <pc:sldMk cId="2737214228" sldId="272"/>
        </pc:sldMkLst>
      </pc:sldChg>
      <pc:sldChg chg="del">
        <pc:chgData name="Alban VAN LAETHEM" userId="1893ae8f-d7e0-4c5f-861d-a482427ce7dc" providerId="ADAL" clId="{57286845-0E31-44D4-9907-39C416E2500B}" dt="2023-02-14T12:14:20.111" v="4" actId="47"/>
        <pc:sldMkLst>
          <pc:docMk/>
          <pc:sldMk cId="1651262646" sldId="292"/>
        </pc:sldMkLst>
      </pc:sldChg>
      <pc:sldChg chg="mod modShow">
        <pc:chgData name="Alban VAN LAETHEM" userId="1893ae8f-d7e0-4c5f-861d-a482427ce7dc" providerId="ADAL" clId="{57286845-0E31-44D4-9907-39C416E2500B}" dt="2023-02-14T12:14:25.946" v="5" actId="729"/>
        <pc:sldMkLst>
          <pc:docMk/>
          <pc:sldMk cId="480754621" sldId="293"/>
        </pc:sldMkLst>
      </pc:sldChg>
      <pc:sldChg chg="mod modShow">
        <pc:chgData name="Alban VAN LAETHEM" userId="1893ae8f-d7e0-4c5f-861d-a482427ce7dc" providerId="ADAL" clId="{57286845-0E31-44D4-9907-39C416E2500B}" dt="2023-02-14T12:14:25.946" v="5" actId="729"/>
        <pc:sldMkLst>
          <pc:docMk/>
          <pc:sldMk cId="3112136099" sldId="294"/>
        </pc:sldMkLst>
      </pc:sldChg>
      <pc:sldChg chg="del">
        <pc:chgData name="Alban VAN LAETHEM" userId="1893ae8f-d7e0-4c5f-861d-a482427ce7dc" providerId="ADAL" clId="{57286845-0E31-44D4-9907-39C416E2500B}" dt="2023-02-14T12:14:20.111" v="4" actId="47"/>
        <pc:sldMkLst>
          <pc:docMk/>
          <pc:sldMk cId="3115298723" sldId="295"/>
        </pc:sldMkLst>
      </pc:sldChg>
      <pc:sldChg chg="del">
        <pc:chgData name="Alban VAN LAETHEM" userId="1893ae8f-d7e0-4c5f-861d-a482427ce7dc" providerId="ADAL" clId="{57286845-0E31-44D4-9907-39C416E2500B}" dt="2023-02-14T12:14:11.056" v="2" actId="47"/>
        <pc:sldMkLst>
          <pc:docMk/>
          <pc:sldMk cId="2455353528" sldId="303"/>
        </pc:sldMkLst>
      </pc:sldChg>
      <pc:sldChg chg="mod modShow">
        <pc:chgData name="Alban VAN LAETHEM" userId="1893ae8f-d7e0-4c5f-861d-a482427ce7dc" providerId="ADAL" clId="{57286845-0E31-44D4-9907-39C416E2500B}" dt="2023-02-14T12:14:25.946" v="5" actId="729"/>
        <pc:sldMkLst>
          <pc:docMk/>
          <pc:sldMk cId="2136120007" sldId="311"/>
        </pc:sldMkLst>
      </pc:sldChg>
      <pc:sldChg chg="mod modShow">
        <pc:chgData name="Alban VAN LAETHEM" userId="1893ae8f-d7e0-4c5f-861d-a482427ce7dc" providerId="ADAL" clId="{57286845-0E31-44D4-9907-39C416E2500B}" dt="2023-02-14T12:14:25.946" v="5" actId="729"/>
        <pc:sldMkLst>
          <pc:docMk/>
          <pc:sldMk cId="1486488807" sldId="312"/>
        </pc:sldMkLst>
      </pc:sldChg>
      <pc:sldChg chg="del">
        <pc:chgData name="Alban VAN LAETHEM" userId="1893ae8f-d7e0-4c5f-861d-a482427ce7dc" providerId="ADAL" clId="{57286845-0E31-44D4-9907-39C416E2500B}" dt="2023-02-14T12:14:15.485" v="3" actId="47"/>
        <pc:sldMkLst>
          <pc:docMk/>
          <pc:sldMk cId="1551711167" sldId="313"/>
        </pc:sldMkLst>
      </pc:sldChg>
    </pc:docChg>
  </pc:docChgLst>
  <pc:docChgLst>
    <pc:chgData name="Alban VAN LAETHEM" userId="1893ae8f-d7e0-4c5f-861d-a482427ce7dc" providerId="ADAL" clId="{5FCC64BD-F6C9-4EE4-8203-187ED55612DF}"/>
    <pc:docChg chg="undo redo custSel addSld delSld modSld sldOrd modMainMaster">
      <pc:chgData name="Alban VAN LAETHEM" userId="1893ae8f-d7e0-4c5f-861d-a482427ce7dc" providerId="ADAL" clId="{5FCC64BD-F6C9-4EE4-8203-187ED55612DF}" dt="2024-02-02T11:03:43.428" v="4682"/>
      <pc:docMkLst>
        <pc:docMk/>
      </pc:docMkLst>
      <pc:sldChg chg="addSp modSp mod modAnim">
        <pc:chgData name="Alban VAN LAETHEM" userId="1893ae8f-d7e0-4c5f-861d-a482427ce7dc" providerId="ADAL" clId="{5FCC64BD-F6C9-4EE4-8203-187ED55612DF}" dt="2024-01-23T15:54:49.186" v="4192" actId="1076"/>
        <pc:sldMkLst>
          <pc:docMk/>
          <pc:sldMk cId="2096958298" sldId="258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096958298" sldId="258"/>
            <ac:spMk id="2" creationId="{E005C2A6-1ADF-0166-655B-16715421EEE1}"/>
          </ac:spMkLst>
        </pc:spChg>
        <pc:spChg chg="add mod">
          <ac:chgData name="Alban VAN LAETHEM" userId="1893ae8f-d7e0-4c5f-861d-a482427ce7dc" providerId="ADAL" clId="{5FCC64BD-F6C9-4EE4-8203-187ED55612DF}" dt="2024-01-23T15:54:28.565" v="4185" actId="14100"/>
          <ac:spMkLst>
            <pc:docMk/>
            <pc:sldMk cId="2096958298" sldId="258"/>
            <ac:spMk id="3" creationId="{5A028FA4-A862-4FBF-5BA7-575FE01F94BE}"/>
          </ac:spMkLst>
        </pc:spChg>
        <pc:spChg chg="add mod">
          <ac:chgData name="Alban VAN LAETHEM" userId="1893ae8f-d7e0-4c5f-861d-a482427ce7dc" providerId="ADAL" clId="{5FCC64BD-F6C9-4EE4-8203-187ED55612DF}" dt="2024-01-23T15:54:49.186" v="4192" actId="1076"/>
          <ac:spMkLst>
            <pc:docMk/>
            <pc:sldMk cId="2096958298" sldId="258"/>
            <ac:spMk id="4" creationId="{97409493-F7FA-1AA7-FDD4-BDF6CA0FAB8C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096958298" sldId="258"/>
            <ac:spMk id="12" creationId="{C17849E8-8B87-9DB9-7FC2-8CE3303110D1}"/>
          </ac:spMkLst>
        </pc:spChg>
        <pc:picChg chg="mod">
          <ac:chgData name="Alban VAN LAETHEM" userId="1893ae8f-d7e0-4c5f-861d-a482427ce7dc" providerId="ADAL" clId="{5FCC64BD-F6C9-4EE4-8203-187ED55612DF}" dt="2024-01-23T15:54:10.665" v="4179" actId="1076"/>
          <ac:picMkLst>
            <pc:docMk/>
            <pc:sldMk cId="2096958298" sldId="258"/>
            <ac:picMk id="5" creationId="{825BFB34-6CA8-0DBD-C798-6319FC60DEBA}"/>
          </ac:picMkLst>
        </pc:picChg>
      </pc:sldChg>
      <pc:sldChg chg="addSp delSp modSp mod modTransition modAnim delCm modCm">
        <pc:chgData name="Alban VAN LAETHEM" userId="1893ae8f-d7e0-4c5f-861d-a482427ce7dc" providerId="ADAL" clId="{5FCC64BD-F6C9-4EE4-8203-187ED55612DF}" dt="2024-01-17T22:12:35.746" v="3730"/>
        <pc:sldMkLst>
          <pc:docMk/>
          <pc:sldMk cId="3568969540" sldId="260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568969540" sldId="260"/>
            <ac:spMk id="2" creationId="{7CE85D4F-B27C-9EAF-E385-3ED8906ECCD3}"/>
          </ac:spMkLst>
        </pc:spChg>
        <pc:spChg chg="add del mod">
          <ac:chgData name="Alban VAN LAETHEM" userId="1893ae8f-d7e0-4c5f-861d-a482427ce7dc" providerId="ADAL" clId="{5FCC64BD-F6C9-4EE4-8203-187ED55612DF}" dt="2024-01-17T09:33:40.213" v="423" actId="478"/>
          <ac:spMkLst>
            <pc:docMk/>
            <pc:sldMk cId="3568969540" sldId="260"/>
            <ac:spMk id="4" creationId="{8F53563F-4C10-429B-C988-88BD97575BA6}"/>
          </ac:spMkLst>
        </pc:spChg>
        <pc:spChg chg="add mod">
          <ac:chgData name="Alban VAN LAETHEM" userId="1893ae8f-d7e0-4c5f-861d-a482427ce7dc" providerId="ADAL" clId="{5FCC64BD-F6C9-4EE4-8203-187ED55612DF}" dt="2024-01-17T09:30:10.374" v="412"/>
          <ac:spMkLst>
            <pc:docMk/>
            <pc:sldMk cId="3568969540" sldId="260"/>
            <ac:spMk id="6" creationId="{8B3D62E6-CD8F-165B-CFAE-B5671BC2C633}"/>
          </ac:spMkLst>
        </pc:spChg>
        <pc:spChg chg="mod">
          <ac:chgData name="Alban VAN LAETHEM" userId="1893ae8f-d7e0-4c5f-861d-a482427ce7dc" providerId="ADAL" clId="{5FCC64BD-F6C9-4EE4-8203-187ED55612DF}" dt="2024-01-17T09:40:02.972" v="758" actId="207"/>
          <ac:spMkLst>
            <pc:docMk/>
            <pc:sldMk cId="3568969540" sldId="260"/>
            <ac:spMk id="73" creationId="{A1CC7910-A1A9-C4F3-34BF-FA723E4D6C23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568969540" sldId="260"/>
            <ac:spMk id="79" creationId="{DE1A1A9F-1C75-D35A-C38F-C872449C3501}"/>
          </ac:spMkLst>
        </pc:spChg>
        <pc:picChg chg="add del mod">
          <ac:chgData name="Alban VAN LAETHEM" userId="1893ae8f-d7e0-4c5f-861d-a482427ce7dc" providerId="ADAL" clId="{5FCC64BD-F6C9-4EE4-8203-187ED55612DF}" dt="2024-01-17T09:33:35.176" v="422" actId="478"/>
          <ac:picMkLst>
            <pc:docMk/>
            <pc:sldMk cId="3568969540" sldId="260"/>
            <ac:picMk id="3" creationId="{8099A4E4-C004-0F9B-C160-7A8A75CA32A8}"/>
          </ac:picMkLst>
        </pc:picChg>
        <pc:picChg chg="add mod">
          <ac:chgData name="Alban VAN LAETHEM" userId="1893ae8f-d7e0-4c5f-861d-a482427ce7dc" providerId="ADAL" clId="{5FCC64BD-F6C9-4EE4-8203-187ED55612DF}" dt="2024-01-17T09:30:10.374" v="412"/>
          <ac:picMkLst>
            <pc:docMk/>
            <pc:sldMk cId="3568969540" sldId="260"/>
            <ac:picMk id="5" creationId="{0539C1E2-9AC6-8E93-8FEF-32EBAF86783D}"/>
          </ac:picMkLst>
        </pc:picChg>
        <pc:picChg chg="add del mod">
          <ac:chgData name="Alban VAN LAETHEM" userId="1893ae8f-d7e0-4c5f-861d-a482427ce7dc" providerId="ADAL" clId="{5FCC64BD-F6C9-4EE4-8203-187ED55612DF}" dt="2024-01-17T09:30:26.748" v="415" actId="21"/>
          <ac:picMkLst>
            <pc:docMk/>
            <pc:sldMk cId="3568969540" sldId="260"/>
            <ac:picMk id="7" creationId="{12280513-235A-299F-F547-CBF2DB0C86A7}"/>
          </ac:picMkLst>
        </pc:picChg>
        <pc:picChg chg="mod">
          <ac:chgData name="Alban VAN LAETHEM" userId="1893ae8f-d7e0-4c5f-861d-a482427ce7dc" providerId="ADAL" clId="{5FCC64BD-F6C9-4EE4-8203-187ED55612DF}" dt="2024-01-17T09:30:39.596" v="416" actId="14826"/>
          <ac:picMkLst>
            <pc:docMk/>
            <pc:sldMk cId="3568969540" sldId="260"/>
            <ac:picMk id="26" creationId="{21D920BE-92E4-4C00-60C4-F24E8CE2EC4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Alban VAN LAETHEM" userId="1893ae8f-d7e0-4c5f-861d-a482427ce7dc" providerId="ADAL" clId="{5FCC64BD-F6C9-4EE4-8203-187ED55612DF}" dt="2024-01-17T10:33:27.860" v="1029"/>
              <pc2:cmMkLst xmlns:pc2="http://schemas.microsoft.com/office/powerpoint/2019/9/main/command">
                <pc:docMk/>
                <pc:sldMk cId="3568969540" sldId="260"/>
                <pc2:cmMk id="{5E305383-580B-41A8-8ED7-C473155E1045}"/>
              </pc2:cmMkLst>
            </pc226:cmChg>
          </p:ext>
        </pc:extLst>
      </pc:sldChg>
      <pc:sldChg chg="addSp delSp modSp mod delAnim modAnim delCm modNotesTx">
        <pc:chgData name="Alban VAN LAETHEM" userId="1893ae8f-d7e0-4c5f-861d-a482427ce7dc" providerId="ADAL" clId="{5FCC64BD-F6C9-4EE4-8203-187ED55612DF}" dt="2024-01-27T21:51:18.618" v="4590" actId="478"/>
        <pc:sldMkLst>
          <pc:docMk/>
          <pc:sldMk cId="829354574" sldId="261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829354574" sldId="261"/>
            <ac:spMk id="2" creationId="{7CE85D4F-B27C-9EAF-E385-3ED8906ECCD3}"/>
          </ac:spMkLst>
        </pc:spChg>
        <pc:spChg chg="mod">
          <ac:chgData name="Alban VAN LAETHEM" userId="1893ae8f-d7e0-4c5f-861d-a482427ce7dc" providerId="ADAL" clId="{5FCC64BD-F6C9-4EE4-8203-187ED55612DF}" dt="2024-01-17T09:41:48.135" v="771" actId="14100"/>
          <ac:spMkLst>
            <pc:docMk/>
            <pc:sldMk cId="829354574" sldId="261"/>
            <ac:spMk id="5" creationId="{43DFE191-64BB-A2DC-C820-CDDC5C0F5695}"/>
          </ac:spMkLst>
        </pc:spChg>
        <pc:spChg chg="mod">
          <ac:chgData name="Alban VAN LAETHEM" userId="1893ae8f-d7e0-4c5f-861d-a482427ce7dc" providerId="ADAL" clId="{5FCC64BD-F6C9-4EE4-8203-187ED55612DF}" dt="2024-01-17T09:35:17.459" v="444" actId="20577"/>
          <ac:spMkLst>
            <pc:docMk/>
            <pc:sldMk cId="829354574" sldId="261"/>
            <ac:spMk id="6" creationId="{5AAFD4F7-7A6E-8216-A041-AF72B4E140C7}"/>
          </ac:spMkLst>
        </pc:spChg>
        <pc:spChg chg="mod">
          <ac:chgData name="Alban VAN LAETHEM" userId="1893ae8f-d7e0-4c5f-861d-a482427ce7dc" providerId="ADAL" clId="{5FCC64BD-F6C9-4EE4-8203-187ED55612DF}" dt="2024-01-17T09:35:22.377" v="446" actId="20577"/>
          <ac:spMkLst>
            <pc:docMk/>
            <pc:sldMk cId="829354574" sldId="261"/>
            <ac:spMk id="8" creationId="{D4470A44-E118-7C61-0C9E-26C8144215EE}"/>
          </ac:spMkLst>
        </pc:spChg>
        <pc:spChg chg="mod">
          <ac:chgData name="Alban VAN LAETHEM" userId="1893ae8f-d7e0-4c5f-861d-a482427ce7dc" providerId="ADAL" clId="{5FCC64BD-F6C9-4EE4-8203-187ED55612DF}" dt="2024-01-17T09:35:12.711" v="442" actId="20577"/>
          <ac:spMkLst>
            <pc:docMk/>
            <pc:sldMk cId="829354574" sldId="261"/>
            <ac:spMk id="10" creationId="{0E130491-D2A6-1A8C-9651-AE9673CDE8C2}"/>
          </ac:spMkLst>
        </pc:spChg>
        <pc:spChg chg="mod ord">
          <ac:chgData name="Alban VAN LAETHEM" userId="1893ae8f-d7e0-4c5f-861d-a482427ce7dc" providerId="ADAL" clId="{5FCC64BD-F6C9-4EE4-8203-187ED55612DF}" dt="2024-01-17T09:39:02.942" v="743" actId="167"/>
          <ac:spMkLst>
            <pc:docMk/>
            <pc:sldMk cId="829354574" sldId="261"/>
            <ac:spMk id="12" creationId="{5E9BAE43-B136-F688-2E36-81C1CC90AE63}"/>
          </ac:spMkLst>
        </pc:spChg>
        <pc:spChg chg="mod">
          <ac:chgData name="Alban VAN LAETHEM" userId="1893ae8f-d7e0-4c5f-861d-a482427ce7dc" providerId="ADAL" clId="{5FCC64BD-F6C9-4EE4-8203-187ED55612DF}" dt="2024-01-17T09:35:06.037" v="440" actId="20577"/>
          <ac:spMkLst>
            <pc:docMk/>
            <pc:sldMk cId="829354574" sldId="261"/>
            <ac:spMk id="15" creationId="{85722156-EA0C-89D2-3335-4174419196A4}"/>
          </ac:spMkLst>
        </pc:spChg>
        <pc:spChg chg="mod ord">
          <ac:chgData name="Alban VAN LAETHEM" userId="1893ae8f-d7e0-4c5f-861d-a482427ce7dc" providerId="ADAL" clId="{5FCC64BD-F6C9-4EE4-8203-187ED55612DF}" dt="2024-01-17T09:39:32.702" v="756" actId="167"/>
          <ac:spMkLst>
            <pc:docMk/>
            <pc:sldMk cId="829354574" sldId="261"/>
            <ac:spMk id="18" creationId="{D5693D7C-60E2-3648-9454-51FC9233F4D7}"/>
          </ac:spMkLst>
        </pc:spChg>
        <pc:spChg chg="mod ord">
          <ac:chgData name="Alban VAN LAETHEM" userId="1893ae8f-d7e0-4c5f-861d-a482427ce7dc" providerId="ADAL" clId="{5FCC64BD-F6C9-4EE4-8203-187ED55612DF}" dt="2024-01-27T21:50:19.293" v="4581" actId="1076"/>
          <ac:spMkLst>
            <pc:docMk/>
            <pc:sldMk cId="829354574" sldId="261"/>
            <ac:spMk id="21" creationId="{F572732F-0BCC-DBAD-E6A6-72AA7269F943}"/>
          </ac:spMkLst>
        </pc:spChg>
        <pc:spChg chg="mod">
          <ac:chgData name="Alban VAN LAETHEM" userId="1893ae8f-d7e0-4c5f-861d-a482427ce7dc" providerId="ADAL" clId="{5FCC64BD-F6C9-4EE4-8203-187ED55612DF}" dt="2024-01-17T09:34:40.451" v="433" actId="20577"/>
          <ac:spMkLst>
            <pc:docMk/>
            <pc:sldMk cId="829354574" sldId="261"/>
            <ac:spMk id="24" creationId="{38E71111-DEA4-41CE-15F1-F8F4A8CC492A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829354574" sldId="261"/>
            <ac:spMk id="31" creationId="{89DFB755-7333-97AF-0F3E-0D45BF4B6DB0}"/>
          </ac:spMkLst>
        </pc:spChg>
        <pc:picChg chg="add mod ord">
          <ac:chgData name="Alban VAN LAETHEM" userId="1893ae8f-d7e0-4c5f-861d-a482427ce7dc" providerId="ADAL" clId="{5FCC64BD-F6C9-4EE4-8203-187ED55612DF}" dt="2024-01-27T21:51:12.968" v="4589" actId="1076"/>
          <ac:picMkLst>
            <pc:docMk/>
            <pc:sldMk cId="829354574" sldId="261"/>
            <ac:picMk id="19" creationId="{37422509-68A0-BCCC-3A1B-5AE05E7D8ED1}"/>
          </ac:picMkLst>
        </pc:picChg>
        <pc:picChg chg="del mod">
          <ac:chgData name="Alban VAN LAETHEM" userId="1893ae8f-d7e0-4c5f-861d-a482427ce7dc" providerId="ADAL" clId="{5FCC64BD-F6C9-4EE4-8203-187ED55612DF}" dt="2024-01-27T21:51:18.618" v="4590" actId="478"/>
          <ac:picMkLst>
            <pc:docMk/>
            <pc:sldMk cId="829354574" sldId="261"/>
            <ac:picMk id="26" creationId="{21D920BE-92E4-4C00-60C4-F24E8CE2EC4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ban VAN LAETHEM" userId="1893ae8f-d7e0-4c5f-861d-a482427ce7dc" providerId="ADAL" clId="{5FCC64BD-F6C9-4EE4-8203-187ED55612DF}" dt="2024-01-17T10:33:31.859" v="1030"/>
              <pc2:cmMkLst xmlns:pc2="http://schemas.microsoft.com/office/powerpoint/2019/9/main/command">
                <pc:docMk/>
                <pc:sldMk cId="829354574" sldId="261"/>
                <pc2:cmMk id="{7D8AE00F-1270-41D0-940B-6B3AE4B28FCA}"/>
              </pc2:cmMkLst>
            </pc226:cmChg>
          </p:ext>
        </pc:extLst>
      </pc:sldChg>
      <pc:sldChg chg="delSp modSp setBg delDesignElem">
        <pc:chgData name="Alban VAN LAETHEM" userId="1893ae8f-d7e0-4c5f-861d-a482427ce7dc" providerId="ADAL" clId="{5FCC64BD-F6C9-4EE4-8203-187ED55612DF}" dt="2024-01-17T10:18:19.555" v="958"/>
        <pc:sldMkLst>
          <pc:docMk/>
          <pc:sldMk cId="2088981848" sldId="262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088981848" sldId="262"/>
            <ac:spMk id="9" creationId="{142B18F0-BCD3-6813-2839-CF6338424150}"/>
          </ac:spMkLst>
        </pc:spChg>
        <pc:spChg chg="del">
          <ac:chgData name="Alban VAN LAETHEM" userId="1893ae8f-d7e0-4c5f-861d-a482427ce7dc" providerId="ADAL" clId="{5FCC64BD-F6C9-4EE4-8203-187ED55612DF}" dt="2024-01-17T09:56:35.409" v="864"/>
          <ac:spMkLst>
            <pc:docMk/>
            <pc:sldMk cId="2088981848" sldId="262"/>
            <ac:spMk id="23" creationId="{608EAA06-5488-416B-B2B2-E55213011012}"/>
          </ac:spMkLst>
        </pc:spChg>
      </pc:sldChg>
      <pc:sldChg chg="addSp modSp mod modAnim">
        <pc:chgData name="Alban VAN LAETHEM" userId="1893ae8f-d7e0-4c5f-861d-a482427ce7dc" providerId="ADAL" clId="{5FCC64BD-F6C9-4EE4-8203-187ED55612DF}" dt="2024-01-23T16:03:13.653" v="4217" actId="14100"/>
        <pc:sldMkLst>
          <pc:docMk/>
          <pc:sldMk cId="387210244" sldId="265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87210244" sldId="265"/>
            <ac:spMk id="2" creationId="{C900E242-D3A6-D0B0-A60E-117AB017BE2F}"/>
          </ac:spMkLst>
        </pc:spChg>
        <pc:spChg chg="add mod">
          <ac:chgData name="Alban VAN LAETHEM" userId="1893ae8f-d7e0-4c5f-861d-a482427ce7dc" providerId="ADAL" clId="{5FCC64BD-F6C9-4EE4-8203-187ED55612DF}" dt="2024-01-23T16:03:13.653" v="4217" actId="14100"/>
          <ac:spMkLst>
            <pc:docMk/>
            <pc:sldMk cId="387210244" sldId="265"/>
            <ac:spMk id="6" creationId="{6C6FF6DA-DAF8-CAD8-4F4F-BBC1CB108E32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87210244" sldId="265"/>
            <ac:spMk id="12" creationId="{BB562F0A-D385-CBE5-5B66-CDE7592F3176}"/>
          </ac:spMkLst>
        </pc:spChg>
        <pc:picChg chg="add mod">
          <ac:chgData name="Alban VAN LAETHEM" userId="1893ae8f-d7e0-4c5f-861d-a482427ce7dc" providerId="ADAL" clId="{5FCC64BD-F6C9-4EE4-8203-187ED55612DF}" dt="2024-01-23T16:03:04.084" v="4213" actId="571"/>
          <ac:picMkLst>
            <pc:docMk/>
            <pc:sldMk cId="387210244" sldId="265"/>
            <ac:picMk id="7" creationId="{CF1F0B0C-3570-4FC6-7481-C42CD55B73BF}"/>
          </ac:picMkLst>
        </pc:picChg>
        <pc:cxnChg chg="add mod">
          <ac:chgData name="Alban VAN LAETHEM" userId="1893ae8f-d7e0-4c5f-861d-a482427ce7dc" providerId="ADAL" clId="{5FCC64BD-F6C9-4EE4-8203-187ED55612DF}" dt="2024-01-23T16:02:30.173" v="4208" actId="14100"/>
          <ac:cxnSpMkLst>
            <pc:docMk/>
            <pc:sldMk cId="387210244" sldId="265"/>
            <ac:cxnSpMk id="3" creationId="{ED48A0DA-6590-E98D-93EB-9FB5081310FF}"/>
          </ac:cxnSpMkLst>
        </pc:cxnChg>
      </pc:sldChg>
      <pc:sldChg chg="addSp modSp mod modAnim">
        <pc:chgData name="Alban VAN LAETHEM" userId="1893ae8f-d7e0-4c5f-861d-a482427ce7dc" providerId="ADAL" clId="{5FCC64BD-F6C9-4EE4-8203-187ED55612DF}" dt="2024-01-23T15:53:58.885" v="4176"/>
        <pc:sldMkLst>
          <pc:docMk/>
          <pc:sldMk cId="3205974296" sldId="266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205974296" sldId="266"/>
            <ac:spMk id="2" creationId="{066A9DD1-9680-A2CE-E9EC-BFD460265071}"/>
          </ac:spMkLst>
        </pc:spChg>
        <pc:spChg chg="add mod">
          <ac:chgData name="Alban VAN LAETHEM" userId="1893ae8f-d7e0-4c5f-861d-a482427ce7dc" providerId="ADAL" clId="{5FCC64BD-F6C9-4EE4-8203-187ED55612DF}" dt="2024-01-23T15:53:49.999" v="4169" actId="14100"/>
          <ac:spMkLst>
            <pc:docMk/>
            <pc:sldMk cId="3205974296" sldId="266"/>
            <ac:spMk id="3" creationId="{65099CB3-3D65-1534-E7BF-603AA19739AF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205974296" sldId="266"/>
            <ac:spMk id="10" creationId="{B2983AFC-BD93-B4BB-87D0-539E4376D9A5}"/>
          </ac:spMkLst>
        </pc:spChg>
        <pc:picChg chg="mod">
          <ac:chgData name="Alban VAN LAETHEM" userId="1893ae8f-d7e0-4c5f-861d-a482427ce7dc" providerId="ADAL" clId="{5FCC64BD-F6C9-4EE4-8203-187ED55612DF}" dt="2024-01-17T09:58:07.392" v="875"/>
          <ac:picMkLst>
            <pc:docMk/>
            <pc:sldMk cId="3205974296" sldId="266"/>
            <ac:picMk id="5" creationId="{1E845495-A69F-7647-0B0A-239A5EA4DF3A}"/>
          </ac:picMkLst>
        </pc:picChg>
      </pc:sldChg>
      <pc:sldChg chg="addSp modSp mod modAnim">
        <pc:chgData name="Alban VAN LAETHEM" userId="1893ae8f-d7e0-4c5f-861d-a482427ce7dc" providerId="ADAL" clId="{5FCC64BD-F6C9-4EE4-8203-187ED55612DF}" dt="2024-01-23T16:02:13.454" v="4204" actId="208"/>
        <pc:sldMkLst>
          <pc:docMk/>
          <pc:sldMk cId="213794388" sldId="267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13794388" sldId="267"/>
            <ac:spMk id="2" creationId="{066A9DD1-9680-A2CE-E9EC-BFD460265071}"/>
          </ac:spMkLst>
        </pc:spChg>
        <pc:spChg chg="add mod">
          <ac:chgData name="Alban VAN LAETHEM" userId="1893ae8f-d7e0-4c5f-861d-a482427ce7dc" providerId="ADAL" clId="{5FCC64BD-F6C9-4EE4-8203-187ED55612DF}" dt="2024-01-23T15:57:29.346" v="4197" actId="14100"/>
          <ac:spMkLst>
            <pc:docMk/>
            <pc:sldMk cId="213794388" sldId="267"/>
            <ac:spMk id="3" creationId="{4961AED1-F1D2-2148-5379-13E48C83AAB5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13794388" sldId="267"/>
            <ac:spMk id="12" creationId="{17C2427C-C533-F364-A6E7-2CE69A130AA8}"/>
          </ac:spMkLst>
        </pc:spChg>
        <pc:cxnChg chg="add mod">
          <ac:chgData name="Alban VAN LAETHEM" userId="1893ae8f-d7e0-4c5f-861d-a482427ce7dc" providerId="ADAL" clId="{5FCC64BD-F6C9-4EE4-8203-187ED55612DF}" dt="2024-01-23T16:02:13.454" v="4204" actId="208"/>
          <ac:cxnSpMkLst>
            <pc:docMk/>
            <pc:sldMk cId="213794388" sldId="267"/>
            <ac:cxnSpMk id="5" creationId="{19EE2671-7EF4-F76C-3143-0C506F74B7CE}"/>
          </ac:cxnSpMkLst>
        </pc:cxnChg>
      </pc:sldChg>
      <pc:sldChg chg="addSp modSp mod modAnim">
        <pc:chgData name="Alban VAN LAETHEM" userId="1893ae8f-d7e0-4c5f-861d-a482427ce7dc" providerId="ADAL" clId="{5FCC64BD-F6C9-4EE4-8203-187ED55612DF}" dt="2024-01-23T16:04:49.500" v="4233" actId="14100"/>
        <pc:sldMkLst>
          <pc:docMk/>
          <pc:sldMk cId="3218239098" sldId="268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218239098" sldId="268"/>
            <ac:spMk id="2" creationId="{155E269D-132E-B1B5-98E8-680F12005CEC}"/>
          </ac:spMkLst>
        </pc:spChg>
        <pc:spChg chg="add mod">
          <ac:chgData name="Alban VAN LAETHEM" userId="1893ae8f-d7e0-4c5f-861d-a482427ce7dc" providerId="ADAL" clId="{5FCC64BD-F6C9-4EE4-8203-187ED55612DF}" dt="2024-01-23T16:04:17.853" v="4224" actId="1076"/>
          <ac:spMkLst>
            <pc:docMk/>
            <pc:sldMk cId="3218239098" sldId="268"/>
            <ac:spMk id="3" creationId="{5C8EB73B-DDCA-213E-933F-B1B0B645C996}"/>
          </ac:spMkLst>
        </pc:spChg>
        <pc:spChg chg="add mod">
          <ac:chgData name="Alban VAN LAETHEM" userId="1893ae8f-d7e0-4c5f-861d-a482427ce7dc" providerId="ADAL" clId="{5FCC64BD-F6C9-4EE4-8203-187ED55612DF}" dt="2024-01-23T16:04:49.500" v="4233" actId="14100"/>
          <ac:spMkLst>
            <pc:docMk/>
            <pc:sldMk cId="3218239098" sldId="268"/>
            <ac:spMk id="4" creationId="{B2297402-760A-B778-033B-324F2B59BA78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218239098" sldId="268"/>
            <ac:spMk id="10" creationId="{C9A86590-21E9-7326-D2DE-477F1A812ED9}"/>
          </ac:spMkLst>
        </pc:spChg>
      </pc:sldChg>
      <pc:sldChg chg="addSp modSp mod modAnim">
        <pc:chgData name="Alban VAN LAETHEM" userId="1893ae8f-d7e0-4c5f-861d-a482427ce7dc" providerId="ADAL" clId="{5FCC64BD-F6C9-4EE4-8203-187ED55612DF}" dt="2024-01-23T16:05:21.353" v="4239" actId="14100"/>
        <pc:sldMkLst>
          <pc:docMk/>
          <pc:sldMk cId="2730113551" sldId="269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730113551" sldId="269"/>
            <ac:spMk id="2" creationId="{1479A797-7A44-AF13-46A0-8F117AB83F30}"/>
          </ac:spMkLst>
        </pc:spChg>
        <pc:spChg chg="add mod">
          <ac:chgData name="Alban VAN LAETHEM" userId="1893ae8f-d7e0-4c5f-861d-a482427ce7dc" providerId="ADAL" clId="{5FCC64BD-F6C9-4EE4-8203-187ED55612DF}" dt="2024-01-23T16:05:21.353" v="4239" actId="14100"/>
          <ac:spMkLst>
            <pc:docMk/>
            <pc:sldMk cId="2730113551" sldId="269"/>
            <ac:spMk id="3" creationId="{90493B31-2BDE-B0F9-3E8E-E6FDA3286C77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730113551" sldId="269"/>
            <ac:spMk id="10" creationId="{DD9940AC-30F8-341A-723C-EECC7F1CAEDD}"/>
          </ac:spMkLst>
        </pc:spChg>
      </pc:sldChg>
      <pc:sldChg chg="addSp modSp mod modAnim">
        <pc:chgData name="Alban VAN LAETHEM" userId="1893ae8f-d7e0-4c5f-861d-a482427ce7dc" providerId="ADAL" clId="{5FCC64BD-F6C9-4EE4-8203-187ED55612DF}" dt="2024-01-23T16:06:03.214" v="4247"/>
        <pc:sldMkLst>
          <pc:docMk/>
          <pc:sldMk cId="2213616668" sldId="271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213616668" sldId="271"/>
            <ac:spMk id="2" creationId="{42B442DD-B9DF-3226-D3DC-B29ADDF5C959}"/>
          </ac:spMkLst>
        </pc:spChg>
        <pc:spChg chg="add mod">
          <ac:chgData name="Alban VAN LAETHEM" userId="1893ae8f-d7e0-4c5f-861d-a482427ce7dc" providerId="ADAL" clId="{5FCC64BD-F6C9-4EE4-8203-187ED55612DF}" dt="2024-01-23T16:05:56.363" v="4245" actId="1076"/>
          <ac:spMkLst>
            <pc:docMk/>
            <pc:sldMk cId="2213616668" sldId="271"/>
            <ac:spMk id="4" creationId="{4EA83139-4837-0592-EB12-B2A6767E498F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213616668" sldId="271"/>
            <ac:spMk id="10" creationId="{B6231360-9D12-8653-42F1-1647A45AA003}"/>
          </ac:spMkLst>
        </pc:spChg>
      </pc:sldChg>
      <pc:sldChg chg="addSp modSp mod modAnim">
        <pc:chgData name="Alban VAN LAETHEM" userId="1893ae8f-d7e0-4c5f-861d-a482427ce7dc" providerId="ADAL" clId="{5FCC64BD-F6C9-4EE4-8203-187ED55612DF}" dt="2024-01-17T16:24:56.103" v="3074" actId="20577"/>
        <pc:sldMkLst>
          <pc:docMk/>
          <pc:sldMk cId="3354974174" sldId="274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354974174" sldId="274"/>
            <ac:spMk id="2" creationId="{FC65D602-EB49-24FF-1AFD-75B7F73F7CD8}"/>
          </ac:spMkLst>
        </pc:spChg>
        <pc:spChg chg="add mod">
          <ac:chgData name="Alban VAN LAETHEM" userId="1893ae8f-d7e0-4c5f-861d-a482427ce7dc" providerId="ADAL" clId="{5FCC64BD-F6C9-4EE4-8203-187ED55612DF}" dt="2024-01-17T16:22:58.409" v="3058" actId="1076"/>
          <ac:spMkLst>
            <pc:docMk/>
            <pc:sldMk cId="3354974174" sldId="274"/>
            <ac:spMk id="5" creationId="{3CF2EB7F-69B8-19D4-B630-D889F5BEB0CA}"/>
          </ac:spMkLst>
        </pc:spChg>
        <pc:spChg chg="add mod">
          <ac:chgData name="Alban VAN LAETHEM" userId="1893ae8f-d7e0-4c5f-861d-a482427ce7dc" providerId="ADAL" clId="{5FCC64BD-F6C9-4EE4-8203-187ED55612DF}" dt="2024-01-17T16:24:56.103" v="3074" actId="20577"/>
          <ac:spMkLst>
            <pc:docMk/>
            <pc:sldMk cId="3354974174" sldId="274"/>
            <ac:spMk id="6" creationId="{5BB05D21-CA2D-3B50-455C-6F381AF88B60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354974174" sldId="274"/>
            <ac:spMk id="7" creationId="{ADD7BE03-1641-1781-1D48-99804230A230}"/>
          </ac:spMkLst>
        </pc:spChg>
        <pc:spChg chg="mod">
          <ac:chgData name="Alban VAN LAETHEM" userId="1893ae8f-d7e0-4c5f-861d-a482427ce7dc" providerId="ADAL" clId="{5FCC64BD-F6C9-4EE4-8203-187ED55612DF}" dt="2024-01-17T16:23:02.240" v="3059" actId="14100"/>
          <ac:spMkLst>
            <pc:docMk/>
            <pc:sldMk cId="3354974174" sldId="274"/>
            <ac:spMk id="19" creationId="{6FC8060D-AFC6-2D79-E8A0-B1190E1C23DF}"/>
          </ac:spMkLst>
        </pc:spChg>
        <pc:spChg chg="mod">
          <ac:chgData name="Alban VAN LAETHEM" userId="1893ae8f-d7e0-4c5f-861d-a482427ce7dc" providerId="ADAL" clId="{5FCC64BD-F6C9-4EE4-8203-187ED55612DF}" dt="2024-01-12T15:43:46.892" v="42" actId="313"/>
          <ac:spMkLst>
            <pc:docMk/>
            <pc:sldMk cId="3354974174" sldId="274"/>
            <ac:spMk id="21" creationId="{938871A7-1010-492F-7ABF-78B91EE836D6}"/>
          </ac:spMkLst>
        </pc:spChg>
        <pc:spChg chg="mod">
          <ac:chgData name="Alban VAN LAETHEM" userId="1893ae8f-d7e0-4c5f-861d-a482427ce7dc" providerId="ADAL" clId="{5FCC64BD-F6C9-4EE4-8203-187ED55612DF}" dt="2024-01-17T09:44:12.026" v="772" actId="1076"/>
          <ac:spMkLst>
            <pc:docMk/>
            <pc:sldMk cId="3354974174" sldId="274"/>
            <ac:spMk id="32" creationId="{7AE3A202-4CFC-BFEE-EA21-11191D049AD0}"/>
          </ac:spMkLst>
        </pc:spChg>
        <pc:picChg chg="add mod">
          <ac:chgData name="Alban VAN LAETHEM" userId="1893ae8f-d7e0-4c5f-861d-a482427ce7dc" providerId="ADAL" clId="{5FCC64BD-F6C9-4EE4-8203-187ED55612DF}" dt="2024-01-17T16:23:10.214" v="3060"/>
          <ac:picMkLst>
            <pc:docMk/>
            <pc:sldMk cId="3354974174" sldId="274"/>
            <ac:picMk id="8" creationId="{40BE0946-1D54-8D64-E2B8-4A9738E24720}"/>
          </ac:picMkLst>
        </pc:picChg>
      </pc:sldChg>
      <pc:sldChg chg="addSp delSp modSp mod delAnim modAnim">
        <pc:chgData name="Alban VAN LAETHEM" userId="1893ae8f-d7e0-4c5f-861d-a482427ce7dc" providerId="ADAL" clId="{5FCC64BD-F6C9-4EE4-8203-187ED55612DF}" dt="2024-01-12T15:29:19.744" v="26"/>
        <pc:sldMkLst>
          <pc:docMk/>
          <pc:sldMk cId="1643007304" sldId="276"/>
        </pc:sldMkLst>
        <pc:spChg chg="mod">
          <ac:chgData name="Alban VAN LAETHEM" userId="1893ae8f-d7e0-4c5f-861d-a482427ce7dc" providerId="ADAL" clId="{5FCC64BD-F6C9-4EE4-8203-187ED55612DF}" dt="2024-01-12T15:24:13.425" v="6"/>
          <ac:spMkLst>
            <pc:docMk/>
            <pc:sldMk cId="1643007304" sldId="276"/>
            <ac:spMk id="15" creationId="{31614953-93E6-6CA4-FFAF-C043CA3D2A9B}"/>
          </ac:spMkLst>
        </pc:spChg>
        <pc:spChg chg="mod">
          <ac:chgData name="Alban VAN LAETHEM" userId="1893ae8f-d7e0-4c5f-861d-a482427ce7dc" providerId="ADAL" clId="{5FCC64BD-F6C9-4EE4-8203-187ED55612DF}" dt="2024-01-12T15:24:13.425" v="6"/>
          <ac:spMkLst>
            <pc:docMk/>
            <pc:sldMk cId="1643007304" sldId="276"/>
            <ac:spMk id="17" creationId="{83A22F51-34A0-D97A-8379-8B57141DDA5E}"/>
          </ac:spMkLst>
        </pc:spChg>
        <pc:spChg chg="mod">
          <ac:chgData name="Alban VAN LAETHEM" userId="1893ae8f-d7e0-4c5f-861d-a482427ce7dc" providerId="ADAL" clId="{5FCC64BD-F6C9-4EE4-8203-187ED55612DF}" dt="2024-01-12T15:24:49.721" v="11"/>
          <ac:spMkLst>
            <pc:docMk/>
            <pc:sldMk cId="1643007304" sldId="276"/>
            <ac:spMk id="19" creationId="{2502F9B1-3009-FFF0-FA26-35F63123CA5C}"/>
          </ac:spMkLst>
        </pc:spChg>
        <pc:spChg chg="mod">
          <ac:chgData name="Alban VAN LAETHEM" userId="1893ae8f-d7e0-4c5f-861d-a482427ce7dc" providerId="ADAL" clId="{5FCC64BD-F6C9-4EE4-8203-187ED55612DF}" dt="2024-01-12T15:24:49.721" v="11"/>
          <ac:spMkLst>
            <pc:docMk/>
            <pc:sldMk cId="1643007304" sldId="276"/>
            <ac:spMk id="21" creationId="{0E9991F7-76D6-6949-E2E2-52C1ABB5C26D}"/>
          </ac:spMkLst>
        </pc:spChg>
        <pc:spChg chg="mod">
          <ac:chgData name="Alban VAN LAETHEM" userId="1893ae8f-d7e0-4c5f-861d-a482427ce7dc" providerId="ADAL" clId="{5FCC64BD-F6C9-4EE4-8203-187ED55612DF}" dt="2024-01-12T15:23:53.671" v="5" actId="14100"/>
          <ac:spMkLst>
            <pc:docMk/>
            <pc:sldMk cId="1643007304" sldId="276"/>
            <ac:spMk id="32" creationId="{1E9A217A-DA87-B7CC-F5E9-30C6C5D151E5}"/>
          </ac:spMkLst>
        </pc:spChg>
        <pc:spChg chg="mod">
          <ac:chgData name="Alban VAN LAETHEM" userId="1893ae8f-d7e0-4c5f-861d-a482427ce7dc" providerId="ADAL" clId="{5FCC64BD-F6C9-4EE4-8203-187ED55612DF}" dt="2024-01-12T15:25:09.880" v="16"/>
          <ac:spMkLst>
            <pc:docMk/>
            <pc:sldMk cId="1643007304" sldId="276"/>
            <ac:spMk id="36" creationId="{0DC4B489-76AE-70FA-BBCD-84D5D75204CE}"/>
          </ac:spMkLst>
        </pc:spChg>
        <pc:spChg chg="mod">
          <ac:chgData name="Alban VAN LAETHEM" userId="1893ae8f-d7e0-4c5f-861d-a482427ce7dc" providerId="ADAL" clId="{5FCC64BD-F6C9-4EE4-8203-187ED55612DF}" dt="2024-01-12T15:25:09.880" v="16"/>
          <ac:spMkLst>
            <pc:docMk/>
            <pc:sldMk cId="1643007304" sldId="276"/>
            <ac:spMk id="37" creationId="{878F27DE-DE84-8BF2-300E-22C70148C33E}"/>
          </ac:spMkLst>
        </pc:spChg>
        <pc:grpChg chg="add mod ord">
          <ac:chgData name="Alban VAN LAETHEM" userId="1893ae8f-d7e0-4c5f-861d-a482427ce7dc" providerId="ADAL" clId="{5FCC64BD-F6C9-4EE4-8203-187ED55612DF}" dt="2024-01-12T15:24:45.005" v="9" actId="167"/>
          <ac:grpSpMkLst>
            <pc:docMk/>
            <pc:sldMk cId="1643007304" sldId="276"/>
            <ac:grpSpMk id="4" creationId="{A7C4E459-BE40-0C40-F190-B5A4F7716D57}"/>
          </ac:grpSpMkLst>
        </pc:grpChg>
        <pc:grpChg chg="del">
          <ac:chgData name="Alban VAN LAETHEM" userId="1893ae8f-d7e0-4c5f-861d-a482427ce7dc" providerId="ADAL" clId="{5FCC64BD-F6C9-4EE4-8203-187ED55612DF}" dt="2024-01-12T15:25:07.208" v="15" actId="478"/>
          <ac:grpSpMkLst>
            <pc:docMk/>
            <pc:sldMk cId="1643007304" sldId="276"/>
            <ac:grpSpMk id="6" creationId="{3E2A6D1C-3657-BF18-E852-EDEF1AB3BAB1}"/>
          </ac:grpSpMkLst>
        </pc:grpChg>
        <pc:grpChg chg="del">
          <ac:chgData name="Alban VAN LAETHEM" userId="1893ae8f-d7e0-4c5f-861d-a482427ce7dc" providerId="ADAL" clId="{5FCC64BD-F6C9-4EE4-8203-187ED55612DF}" dt="2024-01-12T15:25:24.588" v="20" actId="478"/>
          <ac:grpSpMkLst>
            <pc:docMk/>
            <pc:sldMk cId="1643007304" sldId="276"/>
            <ac:grpSpMk id="7" creationId="{E1EC2895-87AD-9779-AD64-8641C70B662E}"/>
          </ac:grpSpMkLst>
        </pc:grpChg>
        <pc:grpChg chg="add mod ord">
          <ac:chgData name="Alban VAN LAETHEM" userId="1893ae8f-d7e0-4c5f-861d-a482427ce7dc" providerId="ADAL" clId="{5FCC64BD-F6C9-4EE4-8203-187ED55612DF}" dt="2024-01-12T15:25:04.475" v="14" actId="167"/>
          <ac:grpSpMkLst>
            <pc:docMk/>
            <pc:sldMk cId="1643007304" sldId="276"/>
            <ac:grpSpMk id="18" creationId="{1C0E52BE-66A0-B3E9-60EE-D35D8808D5F9}"/>
          </ac:grpSpMkLst>
        </pc:grpChg>
        <pc:grpChg chg="add mod ord">
          <ac:chgData name="Alban VAN LAETHEM" userId="1893ae8f-d7e0-4c5f-861d-a482427ce7dc" providerId="ADAL" clId="{5FCC64BD-F6C9-4EE4-8203-187ED55612DF}" dt="2024-01-12T15:25:22.946" v="19" actId="167"/>
          <ac:grpSpMkLst>
            <pc:docMk/>
            <pc:sldMk cId="1643007304" sldId="276"/>
            <ac:grpSpMk id="29" creationId="{ED8F2FDB-B0B8-D5D4-B9A9-E76239E2597F}"/>
          </ac:grpSpMkLst>
        </pc:grpChg>
        <pc:grpChg chg="del">
          <ac:chgData name="Alban VAN LAETHEM" userId="1893ae8f-d7e0-4c5f-861d-a482427ce7dc" providerId="ADAL" clId="{5FCC64BD-F6C9-4EE4-8203-187ED55612DF}" dt="2024-01-12T15:24:47.544" v="10" actId="478"/>
          <ac:grpSpMkLst>
            <pc:docMk/>
            <pc:sldMk cId="1643007304" sldId="276"/>
            <ac:grpSpMk id="33" creationId="{BC145101-C36C-50EF-D0BB-6AB352569541}"/>
          </ac:grpSpMkLst>
        </pc:grpChg>
      </pc:sldChg>
      <pc:sldChg chg="modSp mod">
        <pc:chgData name="Alban VAN LAETHEM" userId="1893ae8f-d7e0-4c5f-861d-a482427ce7dc" providerId="ADAL" clId="{5FCC64BD-F6C9-4EE4-8203-187ED55612DF}" dt="2024-01-17T10:31:17.941" v="1025" actId="14826"/>
        <pc:sldMkLst>
          <pc:docMk/>
          <pc:sldMk cId="3981459985" sldId="280"/>
        </pc:sldMkLst>
        <pc:spChg chg="mod">
          <ac:chgData name="Alban VAN LAETHEM" userId="1893ae8f-d7e0-4c5f-861d-a482427ce7dc" providerId="ADAL" clId="{5FCC64BD-F6C9-4EE4-8203-187ED55612DF}" dt="2024-01-17T10:27:04.880" v="1018" actId="20577"/>
          <ac:spMkLst>
            <pc:docMk/>
            <pc:sldMk cId="3981459985" sldId="280"/>
            <ac:spMk id="2" creationId="{6077F300-61F9-91B3-55A8-116F70779952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981459985" sldId="280"/>
            <ac:spMk id="16" creationId="{7B4382D4-93D7-A3AF-EADA-541A0AB2D19D}"/>
          </ac:spMkLst>
        </pc:spChg>
        <pc:picChg chg="mod">
          <ac:chgData name="Alban VAN LAETHEM" userId="1893ae8f-d7e0-4c5f-861d-a482427ce7dc" providerId="ADAL" clId="{5FCC64BD-F6C9-4EE4-8203-187ED55612DF}" dt="2024-01-17T10:31:17.941" v="1025" actId="14826"/>
          <ac:picMkLst>
            <pc:docMk/>
            <pc:sldMk cId="3981459985" sldId="280"/>
            <ac:picMk id="4" creationId="{E6158BC9-7C78-3D90-8CEA-7365EAA79F23}"/>
          </ac:picMkLst>
        </pc:picChg>
      </pc:sldChg>
      <pc:sldChg chg="modSp">
        <pc:chgData name="Alban VAN LAETHEM" userId="1893ae8f-d7e0-4c5f-861d-a482427ce7dc" providerId="ADAL" clId="{5FCC64BD-F6C9-4EE4-8203-187ED55612DF}" dt="2024-01-17T09:58:07.392" v="875"/>
        <pc:sldMkLst>
          <pc:docMk/>
          <pc:sldMk cId="2402816647" sldId="281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402816647" sldId="281"/>
            <ac:spMk id="16" creationId="{7B4382D4-93D7-A3AF-EADA-541A0AB2D19D}"/>
          </ac:spMkLst>
        </pc:spChg>
      </pc:sldChg>
      <pc:sldChg chg="modSp mod">
        <pc:chgData name="Alban VAN LAETHEM" userId="1893ae8f-d7e0-4c5f-861d-a482427ce7dc" providerId="ADAL" clId="{5FCC64BD-F6C9-4EE4-8203-187ED55612DF}" dt="2024-01-17T09:58:07.968" v="878" actId="27636"/>
        <pc:sldMkLst>
          <pc:docMk/>
          <pc:sldMk cId="1543081402" sldId="283"/>
        </pc:sldMkLst>
        <pc:spChg chg="mod">
          <ac:chgData name="Alban VAN LAETHEM" userId="1893ae8f-d7e0-4c5f-861d-a482427ce7dc" providerId="ADAL" clId="{5FCC64BD-F6C9-4EE4-8203-187ED55612DF}" dt="2024-01-17T09:58:07.968" v="878" actId="27636"/>
          <ac:spMkLst>
            <pc:docMk/>
            <pc:sldMk cId="1543081402" sldId="283"/>
            <ac:spMk id="2" creationId="{6077F300-61F9-91B3-55A8-116F70779952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1543081402" sldId="283"/>
            <ac:spMk id="16" creationId="{7B4382D4-93D7-A3AF-EADA-541A0AB2D19D}"/>
          </ac:spMkLst>
        </pc:spChg>
      </pc:sldChg>
      <pc:sldChg chg="addSp delSp modSp mod delAnim modAnim">
        <pc:chgData name="Alban VAN LAETHEM" userId="1893ae8f-d7e0-4c5f-861d-a482427ce7dc" providerId="ADAL" clId="{5FCC64BD-F6C9-4EE4-8203-187ED55612DF}" dt="2024-01-17T16:58:21.351" v="3305" actId="14826"/>
        <pc:sldMkLst>
          <pc:docMk/>
          <pc:sldMk cId="4127291784" sldId="284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4127291784" sldId="284"/>
            <ac:spMk id="2" creationId="{FC65D602-EB49-24FF-1AFD-75B7F73F7CD8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4127291784" sldId="284"/>
            <ac:spMk id="7" creationId="{ADD7BE03-1641-1781-1D48-99804230A230}"/>
          </ac:spMkLst>
        </pc:spChg>
        <pc:spChg chg="add mod">
          <ac:chgData name="Alban VAN LAETHEM" userId="1893ae8f-d7e0-4c5f-861d-a482427ce7dc" providerId="ADAL" clId="{5FCC64BD-F6C9-4EE4-8203-187ED55612DF}" dt="2024-01-17T16:44:30.388" v="3170" actId="1076"/>
          <ac:spMkLst>
            <pc:docMk/>
            <pc:sldMk cId="4127291784" sldId="284"/>
            <ac:spMk id="9" creationId="{5F169391-5C60-1DE6-4A27-B2D4508C7ED3}"/>
          </ac:spMkLst>
        </pc:spChg>
        <pc:spChg chg="add mod">
          <ac:chgData name="Alban VAN LAETHEM" userId="1893ae8f-d7e0-4c5f-861d-a482427ce7dc" providerId="ADAL" clId="{5FCC64BD-F6C9-4EE4-8203-187ED55612DF}" dt="2024-01-17T16:44:30.388" v="3170" actId="1076"/>
          <ac:spMkLst>
            <pc:docMk/>
            <pc:sldMk cId="4127291784" sldId="284"/>
            <ac:spMk id="10" creationId="{3A0E8684-92E5-B668-1534-D6DA86E1C86F}"/>
          </ac:spMkLst>
        </pc:spChg>
        <pc:spChg chg="add mod">
          <ac:chgData name="Alban VAN LAETHEM" userId="1893ae8f-d7e0-4c5f-861d-a482427ce7dc" providerId="ADAL" clId="{5FCC64BD-F6C9-4EE4-8203-187ED55612DF}" dt="2024-01-17T16:44:31.337" v="3171"/>
          <ac:spMkLst>
            <pc:docMk/>
            <pc:sldMk cId="4127291784" sldId="284"/>
            <ac:spMk id="13" creationId="{0234806E-87A2-7849-9EAC-678240A4C37A}"/>
          </ac:spMkLst>
        </pc:spChg>
        <pc:spChg chg="add mod">
          <ac:chgData name="Alban VAN LAETHEM" userId="1893ae8f-d7e0-4c5f-861d-a482427ce7dc" providerId="ADAL" clId="{5FCC64BD-F6C9-4EE4-8203-187ED55612DF}" dt="2024-01-17T16:44:31.337" v="3171"/>
          <ac:spMkLst>
            <pc:docMk/>
            <pc:sldMk cId="4127291784" sldId="284"/>
            <ac:spMk id="14" creationId="{3468FEFB-B31E-BA39-F980-51CC9EF32E94}"/>
          </ac:spMkLst>
        </pc:spChg>
        <pc:spChg chg="add mod">
          <ac:chgData name="Alban VAN LAETHEM" userId="1893ae8f-d7e0-4c5f-861d-a482427ce7dc" providerId="ADAL" clId="{5FCC64BD-F6C9-4EE4-8203-187ED55612DF}" dt="2024-01-17T16:44:37.361" v="3174"/>
          <ac:spMkLst>
            <pc:docMk/>
            <pc:sldMk cId="4127291784" sldId="284"/>
            <ac:spMk id="17" creationId="{651CA0A7-EC97-6DFC-B8B5-6A3BC04E4BBA}"/>
          </ac:spMkLst>
        </pc:spChg>
        <pc:spChg chg="add mod">
          <ac:chgData name="Alban VAN LAETHEM" userId="1893ae8f-d7e0-4c5f-861d-a482427ce7dc" providerId="ADAL" clId="{5FCC64BD-F6C9-4EE4-8203-187ED55612DF}" dt="2024-01-17T16:44:37.361" v="3174"/>
          <ac:spMkLst>
            <pc:docMk/>
            <pc:sldMk cId="4127291784" sldId="284"/>
            <ac:spMk id="18" creationId="{3863DC5B-F891-31C6-85A8-A7EF1A609EB9}"/>
          </ac:spMkLst>
        </pc:spChg>
        <pc:spChg chg="mod">
          <ac:chgData name="Alban VAN LAETHEM" userId="1893ae8f-d7e0-4c5f-861d-a482427ce7dc" providerId="ADAL" clId="{5FCC64BD-F6C9-4EE4-8203-187ED55612DF}" dt="2024-01-12T15:43:49.113" v="43" actId="313"/>
          <ac:spMkLst>
            <pc:docMk/>
            <pc:sldMk cId="4127291784" sldId="284"/>
            <ac:spMk id="21" creationId="{938871A7-1010-492F-7ABF-78B91EE836D6}"/>
          </ac:spMkLst>
        </pc:spChg>
        <pc:spChg chg="add del mod">
          <ac:chgData name="Alban VAN LAETHEM" userId="1893ae8f-d7e0-4c5f-861d-a482427ce7dc" providerId="ADAL" clId="{5FCC64BD-F6C9-4EE4-8203-187ED55612DF}" dt="2024-01-17T16:45:21.616" v="3184" actId="21"/>
          <ac:spMkLst>
            <pc:docMk/>
            <pc:sldMk cId="4127291784" sldId="284"/>
            <ac:spMk id="25" creationId="{726111DD-4A55-57F7-A292-4DCC9AF28214}"/>
          </ac:spMkLst>
        </pc:spChg>
        <pc:spChg chg="add del mod">
          <ac:chgData name="Alban VAN LAETHEM" userId="1893ae8f-d7e0-4c5f-861d-a482427ce7dc" providerId="ADAL" clId="{5FCC64BD-F6C9-4EE4-8203-187ED55612DF}" dt="2024-01-17T16:45:21.616" v="3184" actId="21"/>
          <ac:spMkLst>
            <pc:docMk/>
            <pc:sldMk cId="4127291784" sldId="284"/>
            <ac:spMk id="26" creationId="{ACE3BDCF-E030-74E2-D99C-554BB5BAF334}"/>
          </ac:spMkLst>
        </pc:spChg>
        <pc:spChg chg="add mod">
          <ac:chgData name="Alban VAN LAETHEM" userId="1893ae8f-d7e0-4c5f-861d-a482427ce7dc" providerId="ADAL" clId="{5FCC64BD-F6C9-4EE4-8203-187ED55612DF}" dt="2024-01-17T16:45:23.091" v="3185"/>
          <ac:spMkLst>
            <pc:docMk/>
            <pc:sldMk cId="4127291784" sldId="284"/>
            <ac:spMk id="28" creationId="{726111DD-4A55-57F7-A292-4DCC9AF28214}"/>
          </ac:spMkLst>
        </pc:spChg>
        <pc:spChg chg="add mod">
          <ac:chgData name="Alban VAN LAETHEM" userId="1893ae8f-d7e0-4c5f-861d-a482427ce7dc" providerId="ADAL" clId="{5FCC64BD-F6C9-4EE4-8203-187ED55612DF}" dt="2024-01-17T16:45:23.091" v="3185"/>
          <ac:spMkLst>
            <pc:docMk/>
            <pc:sldMk cId="4127291784" sldId="284"/>
            <ac:spMk id="29" creationId="{ACE3BDCF-E030-74E2-D99C-554BB5BAF334}"/>
          </ac:spMkLst>
        </pc:spChg>
        <pc:picChg chg="add mod">
          <ac:chgData name="Alban VAN LAETHEM" userId="1893ae8f-d7e0-4c5f-861d-a482427ce7dc" providerId="ADAL" clId="{5FCC64BD-F6C9-4EE4-8203-187ED55612DF}" dt="2024-01-17T16:44:30.388" v="3170" actId="1076"/>
          <ac:picMkLst>
            <pc:docMk/>
            <pc:sldMk cId="4127291784" sldId="284"/>
            <ac:picMk id="8" creationId="{6A8DA513-4FDB-0682-1058-9BAF879643C0}"/>
          </ac:picMkLst>
        </pc:picChg>
        <pc:picChg chg="add mod">
          <ac:chgData name="Alban VAN LAETHEM" userId="1893ae8f-d7e0-4c5f-861d-a482427ce7dc" providerId="ADAL" clId="{5FCC64BD-F6C9-4EE4-8203-187ED55612DF}" dt="2024-01-17T16:44:31.337" v="3171"/>
          <ac:picMkLst>
            <pc:docMk/>
            <pc:sldMk cId="4127291784" sldId="284"/>
            <ac:picMk id="12" creationId="{61105430-E61D-A6B2-D078-936EB6820181}"/>
          </ac:picMkLst>
        </pc:picChg>
        <pc:picChg chg="add mod">
          <ac:chgData name="Alban VAN LAETHEM" userId="1893ae8f-d7e0-4c5f-861d-a482427ce7dc" providerId="ADAL" clId="{5FCC64BD-F6C9-4EE4-8203-187ED55612DF}" dt="2024-01-17T16:44:37.361" v="3174"/>
          <ac:picMkLst>
            <pc:docMk/>
            <pc:sldMk cId="4127291784" sldId="284"/>
            <ac:picMk id="15" creationId="{D199D5C8-A590-8BD0-F403-BDE28A2ADE51}"/>
          </ac:picMkLst>
        </pc:picChg>
        <pc:picChg chg="add">
          <ac:chgData name="Alban VAN LAETHEM" userId="1893ae8f-d7e0-4c5f-861d-a482427ce7dc" providerId="ADAL" clId="{5FCC64BD-F6C9-4EE4-8203-187ED55612DF}" dt="2024-01-17T16:44:40.587" v="3178"/>
          <ac:picMkLst>
            <pc:docMk/>
            <pc:sldMk cId="4127291784" sldId="284"/>
            <ac:picMk id="20" creationId="{4A1D3C0D-B6AA-52BA-8569-B2A1EFDD266B}"/>
          </ac:picMkLst>
        </pc:picChg>
        <pc:picChg chg="mod">
          <ac:chgData name="Alban VAN LAETHEM" userId="1893ae8f-d7e0-4c5f-861d-a482427ce7dc" providerId="ADAL" clId="{5FCC64BD-F6C9-4EE4-8203-187ED55612DF}" dt="2024-01-17T16:58:21.351" v="3305" actId="14826"/>
          <ac:picMkLst>
            <pc:docMk/>
            <pc:sldMk cId="4127291784" sldId="284"/>
            <ac:picMk id="22" creationId="{06A910E7-F94D-F6F8-64C4-E2B77B4676E4}"/>
          </ac:picMkLst>
        </pc:picChg>
        <pc:picChg chg="add mod">
          <ac:chgData name="Alban VAN LAETHEM" userId="1893ae8f-d7e0-4c5f-861d-a482427ce7dc" providerId="ADAL" clId="{5FCC64BD-F6C9-4EE4-8203-187ED55612DF}" dt="2024-01-17T16:44:45.926" v="3180" actId="571"/>
          <ac:picMkLst>
            <pc:docMk/>
            <pc:sldMk cId="4127291784" sldId="284"/>
            <ac:picMk id="23" creationId="{2ECB9735-9C44-A8CA-F650-35560415337C}"/>
          </ac:picMkLst>
        </pc:picChg>
        <pc:picChg chg="add del mod">
          <ac:chgData name="Alban VAN LAETHEM" userId="1893ae8f-d7e0-4c5f-861d-a482427ce7dc" providerId="ADAL" clId="{5FCC64BD-F6C9-4EE4-8203-187ED55612DF}" dt="2024-01-17T16:45:21.616" v="3184" actId="21"/>
          <ac:picMkLst>
            <pc:docMk/>
            <pc:sldMk cId="4127291784" sldId="284"/>
            <ac:picMk id="24" creationId="{63BFA885-6A54-BAF3-47EF-7687FAE01328}"/>
          </ac:picMkLst>
        </pc:picChg>
        <pc:picChg chg="add mod">
          <ac:chgData name="Alban VAN LAETHEM" userId="1893ae8f-d7e0-4c5f-861d-a482427ce7dc" providerId="ADAL" clId="{5FCC64BD-F6C9-4EE4-8203-187ED55612DF}" dt="2024-01-17T16:45:23.091" v="3185"/>
          <ac:picMkLst>
            <pc:docMk/>
            <pc:sldMk cId="4127291784" sldId="284"/>
            <ac:picMk id="27" creationId="{63BFA885-6A54-BAF3-47EF-7687FAE01328}"/>
          </ac:picMkLst>
        </pc:picChg>
        <pc:picChg chg="add del mod">
          <ac:chgData name="Alban VAN LAETHEM" userId="1893ae8f-d7e0-4c5f-861d-a482427ce7dc" providerId="ADAL" clId="{5FCC64BD-F6C9-4EE4-8203-187ED55612DF}" dt="2024-01-17T16:45:53.343" v="3190" actId="478"/>
          <ac:picMkLst>
            <pc:docMk/>
            <pc:sldMk cId="4127291784" sldId="284"/>
            <ac:picMk id="30" creationId="{99564942-2667-70D8-A236-419987CC4417}"/>
          </ac:picMkLst>
        </pc:picChg>
      </pc:sldChg>
      <pc:sldChg chg="delSp modSp mod setBg delDesignElem">
        <pc:chgData name="Alban VAN LAETHEM" userId="1893ae8f-d7e0-4c5f-861d-a482427ce7dc" providerId="ADAL" clId="{5FCC64BD-F6C9-4EE4-8203-187ED55612DF}" dt="2024-01-17T15:44:46.259" v="2747" actId="207"/>
        <pc:sldMkLst>
          <pc:docMk/>
          <pc:sldMk cId="1506586771" sldId="285"/>
        </pc:sldMkLst>
        <pc:spChg chg="mod">
          <ac:chgData name="Alban VAN LAETHEM" userId="1893ae8f-d7e0-4c5f-861d-a482427ce7dc" providerId="ADAL" clId="{5FCC64BD-F6C9-4EE4-8203-187ED55612DF}" dt="2024-01-17T15:44:46.259" v="2747" actId="207"/>
          <ac:spMkLst>
            <pc:docMk/>
            <pc:sldMk cId="1506586771" sldId="285"/>
            <ac:spMk id="3" creationId="{6942E8FC-3E94-5407-60D9-A2F77AF59276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1506586771" sldId="285"/>
            <ac:spMk id="4" creationId="{EE01676B-1589-51DD-324B-4C6AB5B144B3}"/>
          </ac:spMkLst>
        </pc:spChg>
        <pc:picChg chg="del">
          <ac:chgData name="Alban VAN LAETHEM" userId="1893ae8f-d7e0-4c5f-861d-a482427ce7dc" providerId="ADAL" clId="{5FCC64BD-F6C9-4EE4-8203-187ED55612DF}" dt="2024-01-17T09:56:35.409" v="864"/>
          <ac:picMkLst>
            <pc:docMk/>
            <pc:sldMk cId="1506586771" sldId="285"/>
            <ac:picMk id="39" creationId="{DBF7BBCC-A085-493E-83D9-01D4F8E88929}"/>
          </ac:picMkLst>
        </pc:picChg>
      </pc:sldChg>
      <pc:sldChg chg="addSp delSp modSp mod delAnim modAnim">
        <pc:chgData name="Alban VAN LAETHEM" userId="1893ae8f-d7e0-4c5f-861d-a482427ce7dc" providerId="ADAL" clId="{5FCC64BD-F6C9-4EE4-8203-187ED55612DF}" dt="2024-01-17T17:03:49.435" v="3321" actId="21"/>
        <pc:sldMkLst>
          <pc:docMk/>
          <pc:sldMk cId="98862386" sldId="286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98862386" sldId="286"/>
            <ac:spMk id="2" creationId="{FC65D602-EB49-24FF-1AFD-75B7F73F7CD8}"/>
          </ac:spMkLst>
        </pc:spChg>
        <pc:spChg chg="add del mod">
          <ac:chgData name="Alban VAN LAETHEM" userId="1893ae8f-d7e0-4c5f-861d-a482427ce7dc" providerId="ADAL" clId="{5FCC64BD-F6C9-4EE4-8203-187ED55612DF}" dt="2024-01-17T16:53:20.896" v="3269" actId="21"/>
          <ac:spMkLst>
            <pc:docMk/>
            <pc:sldMk cId="98862386" sldId="286"/>
            <ac:spMk id="4" creationId="{F7E41D79-1B72-8127-AA7C-2C8A87D57EB6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98862386" sldId="286"/>
            <ac:spMk id="7" creationId="{ADD7BE03-1641-1781-1D48-99804230A230}"/>
          </ac:spMkLst>
        </pc:spChg>
        <pc:spChg chg="add del mod">
          <ac:chgData name="Alban VAN LAETHEM" userId="1893ae8f-d7e0-4c5f-861d-a482427ce7dc" providerId="ADAL" clId="{5FCC64BD-F6C9-4EE4-8203-187ED55612DF}" dt="2024-01-17T16:53:20.896" v="3269" actId="21"/>
          <ac:spMkLst>
            <pc:docMk/>
            <pc:sldMk cId="98862386" sldId="286"/>
            <ac:spMk id="12" creationId="{D31B6D26-2C7D-AFA4-B663-667F532D7026}"/>
          </ac:spMkLst>
        </pc:spChg>
        <pc:spChg chg="add mod ord">
          <ac:chgData name="Alban VAN LAETHEM" userId="1893ae8f-d7e0-4c5f-861d-a482427ce7dc" providerId="ADAL" clId="{5FCC64BD-F6C9-4EE4-8203-187ED55612DF}" dt="2024-01-17T17:01:46.927" v="3314" actId="167"/>
          <ac:spMkLst>
            <pc:docMk/>
            <pc:sldMk cId="98862386" sldId="286"/>
            <ac:spMk id="13" creationId="{7E14ABDA-7753-033B-AD78-14D4F33EB790}"/>
          </ac:spMkLst>
        </pc:spChg>
        <pc:spChg chg="add mod ord">
          <ac:chgData name="Alban VAN LAETHEM" userId="1893ae8f-d7e0-4c5f-861d-a482427ce7dc" providerId="ADAL" clId="{5FCC64BD-F6C9-4EE4-8203-187ED55612DF}" dt="2024-01-17T17:01:46.927" v="3314" actId="167"/>
          <ac:spMkLst>
            <pc:docMk/>
            <pc:sldMk cId="98862386" sldId="286"/>
            <ac:spMk id="14" creationId="{001376A4-5F4A-B1EE-380C-CBE10B67F374}"/>
          </ac:spMkLst>
        </pc:spChg>
        <pc:spChg chg="add mod ord">
          <ac:chgData name="Alban VAN LAETHEM" userId="1893ae8f-d7e0-4c5f-861d-a482427ce7dc" providerId="ADAL" clId="{5FCC64BD-F6C9-4EE4-8203-187ED55612DF}" dt="2024-01-17T17:01:46.927" v="3314" actId="167"/>
          <ac:spMkLst>
            <pc:docMk/>
            <pc:sldMk cId="98862386" sldId="286"/>
            <ac:spMk id="15" creationId="{EAC0D306-7A0D-514B-5695-942D19DA2BB2}"/>
          </ac:spMkLst>
        </pc:spChg>
        <pc:spChg chg="add mod ord">
          <ac:chgData name="Alban VAN LAETHEM" userId="1893ae8f-d7e0-4c5f-861d-a482427ce7dc" providerId="ADAL" clId="{5FCC64BD-F6C9-4EE4-8203-187ED55612DF}" dt="2024-01-17T17:01:46.927" v="3314" actId="167"/>
          <ac:spMkLst>
            <pc:docMk/>
            <pc:sldMk cId="98862386" sldId="286"/>
            <ac:spMk id="16" creationId="{4096E439-B126-6489-BBF5-582854B39007}"/>
          </ac:spMkLst>
        </pc:spChg>
        <pc:spChg chg="add mod ord">
          <ac:chgData name="Alban VAN LAETHEM" userId="1893ae8f-d7e0-4c5f-861d-a482427ce7dc" providerId="ADAL" clId="{5FCC64BD-F6C9-4EE4-8203-187ED55612DF}" dt="2024-01-17T17:01:46.927" v="3314" actId="167"/>
          <ac:spMkLst>
            <pc:docMk/>
            <pc:sldMk cId="98862386" sldId="286"/>
            <ac:spMk id="17" creationId="{7D069821-86C0-6031-B2D7-F6A37E81B38B}"/>
          </ac:spMkLst>
        </pc:spChg>
        <pc:spChg chg="add mod ord">
          <ac:chgData name="Alban VAN LAETHEM" userId="1893ae8f-d7e0-4c5f-861d-a482427ce7dc" providerId="ADAL" clId="{5FCC64BD-F6C9-4EE4-8203-187ED55612DF}" dt="2024-01-17T17:01:46.927" v="3314" actId="167"/>
          <ac:spMkLst>
            <pc:docMk/>
            <pc:sldMk cId="98862386" sldId="286"/>
            <ac:spMk id="18" creationId="{2B0A177D-703F-1E5F-7ABC-5EF670EFD626}"/>
          </ac:spMkLst>
        </pc:spChg>
        <pc:spChg chg="del">
          <ac:chgData name="Alban VAN LAETHEM" userId="1893ae8f-d7e0-4c5f-861d-a482427ce7dc" providerId="ADAL" clId="{5FCC64BD-F6C9-4EE4-8203-187ED55612DF}" dt="2024-01-17T17:01:39.071" v="3312" actId="478"/>
          <ac:spMkLst>
            <pc:docMk/>
            <pc:sldMk cId="98862386" sldId="286"/>
            <ac:spMk id="19" creationId="{6FC8060D-AFC6-2D79-E8A0-B1190E1C23DF}"/>
          </ac:spMkLst>
        </pc:spChg>
        <pc:spChg chg="del">
          <ac:chgData name="Alban VAN LAETHEM" userId="1893ae8f-d7e0-4c5f-861d-a482427ce7dc" providerId="ADAL" clId="{5FCC64BD-F6C9-4EE4-8203-187ED55612DF}" dt="2024-01-17T17:01:25.386" v="3311" actId="478"/>
          <ac:spMkLst>
            <pc:docMk/>
            <pc:sldMk cId="98862386" sldId="286"/>
            <ac:spMk id="20" creationId="{E292FE9F-D631-1565-6236-F4C18AF2D425}"/>
          </ac:spMkLst>
        </pc:spChg>
        <pc:spChg chg="del mod">
          <ac:chgData name="Alban VAN LAETHEM" userId="1893ae8f-d7e0-4c5f-861d-a482427ce7dc" providerId="ADAL" clId="{5FCC64BD-F6C9-4EE4-8203-187ED55612DF}" dt="2024-01-17T17:01:39.071" v="3312" actId="478"/>
          <ac:spMkLst>
            <pc:docMk/>
            <pc:sldMk cId="98862386" sldId="286"/>
            <ac:spMk id="21" creationId="{938871A7-1010-492F-7ABF-78B91EE836D6}"/>
          </ac:spMkLst>
        </pc:spChg>
        <pc:spChg chg="del">
          <ac:chgData name="Alban VAN LAETHEM" userId="1893ae8f-d7e0-4c5f-861d-a482427ce7dc" providerId="ADAL" clId="{5FCC64BD-F6C9-4EE4-8203-187ED55612DF}" dt="2024-01-17T17:01:39.071" v="3312" actId="478"/>
          <ac:spMkLst>
            <pc:docMk/>
            <pc:sldMk cId="98862386" sldId="286"/>
            <ac:spMk id="26" creationId="{BEE99ECA-F363-9A6C-DD7A-46D1D7CB3421}"/>
          </ac:spMkLst>
        </pc:spChg>
        <pc:spChg chg="del">
          <ac:chgData name="Alban VAN LAETHEM" userId="1893ae8f-d7e0-4c5f-861d-a482427ce7dc" providerId="ADAL" clId="{5FCC64BD-F6C9-4EE4-8203-187ED55612DF}" dt="2024-01-17T17:01:39.071" v="3312" actId="478"/>
          <ac:spMkLst>
            <pc:docMk/>
            <pc:sldMk cId="98862386" sldId="286"/>
            <ac:spMk id="27" creationId="{1F0C3DC7-65A0-FE80-2DED-BA6ACA65D63F}"/>
          </ac:spMkLst>
        </pc:spChg>
        <pc:spChg chg="del">
          <ac:chgData name="Alban VAN LAETHEM" userId="1893ae8f-d7e0-4c5f-861d-a482427ce7dc" providerId="ADAL" clId="{5FCC64BD-F6C9-4EE4-8203-187ED55612DF}" dt="2024-01-17T17:01:39.071" v="3312" actId="478"/>
          <ac:spMkLst>
            <pc:docMk/>
            <pc:sldMk cId="98862386" sldId="286"/>
            <ac:spMk id="28" creationId="{B3A87DF0-1FC6-565F-375B-A8CBA4B9EB62}"/>
          </ac:spMkLst>
        </pc:spChg>
        <pc:picChg chg="add del mod">
          <ac:chgData name="Alban VAN LAETHEM" userId="1893ae8f-d7e0-4c5f-861d-a482427ce7dc" providerId="ADAL" clId="{5FCC64BD-F6C9-4EE4-8203-187ED55612DF}" dt="2024-01-17T16:53:20.896" v="3269" actId="21"/>
          <ac:picMkLst>
            <pc:docMk/>
            <pc:sldMk cId="98862386" sldId="286"/>
            <ac:picMk id="3" creationId="{3B5DADA2-391E-31B2-9AFF-210CFD5DC54D}"/>
          </ac:picMkLst>
        </pc:picChg>
        <pc:picChg chg="del mod">
          <ac:chgData name="Alban VAN LAETHEM" userId="1893ae8f-d7e0-4c5f-861d-a482427ce7dc" providerId="ADAL" clId="{5FCC64BD-F6C9-4EE4-8203-187ED55612DF}" dt="2024-01-17T17:03:49.435" v="3321" actId="21"/>
          <ac:picMkLst>
            <pc:docMk/>
            <pc:sldMk cId="98862386" sldId="286"/>
            <ac:picMk id="6" creationId="{A7525A78-DEDB-40D9-24CC-49F2A1DF1352}"/>
          </ac:picMkLst>
        </pc:picChg>
        <pc:picChg chg="del mod">
          <ac:chgData name="Alban VAN LAETHEM" userId="1893ae8f-d7e0-4c5f-861d-a482427ce7dc" providerId="ADAL" clId="{5FCC64BD-F6C9-4EE4-8203-187ED55612DF}" dt="2024-01-17T17:02:47.478" v="3317" actId="21"/>
          <ac:picMkLst>
            <pc:docMk/>
            <pc:sldMk cId="98862386" sldId="286"/>
            <ac:picMk id="8" creationId="{D1013491-9D26-626D-0922-9B8925371F02}"/>
          </ac:picMkLst>
        </pc:picChg>
        <pc:picChg chg="add mod">
          <ac:chgData name="Alban VAN LAETHEM" userId="1893ae8f-d7e0-4c5f-861d-a482427ce7dc" providerId="ADAL" clId="{5FCC64BD-F6C9-4EE4-8203-187ED55612DF}" dt="2024-01-17T17:02:59.799" v="3318" actId="14826"/>
          <ac:picMkLst>
            <pc:docMk/>
            <pc:sldMk cId="98862386" sldId="286"/>
            <ac:picMk id="22" creationId="{C9D28E18-BED6-BA41-5F61-C58AD87F0952}"/>
          </ac:picMkLst>
        </pc:picChg>
        <pc:cxnChg chg="add del mod">
          <ac:chgData name="Alban VAN LAETHEM" userId="1893ae8f-d7e0-4c5f-861d-a482427ce7dc" providerId="ADAL" clId="{5FCC64BD-F6C9-4EE4-8203-187ED55612DF}" dt="2024-01-17T16:53:20.896" v="3269" actId="21"/>
          <ac:cxnSpMkLst>
            <pc:docMk/>
            <pc:sldMk cId="98862386" sldId="286"/>
            <ac:cxnSpMk id="9" creationId="{ADB0387C-21E9-C6E0-8211-38482AF61433}"/>
          </ac:cxnSpMkLst>
        </pc:cxnChg>
      </pc:sldChg>
      <pc:sldChg chg="modSp del mod modTransition modShow">
        <pc:chgData name="Alban VAN LAETHEM" userId="1893ae8f-d7e0-4c5f-861d-a482427ce7dc" providerId="ADAL" clId="{5FCC64BD-F6C9-4EE4-8203-187ED55612DF}" dt="2024-01-17T21:22:27.193" v="3510" actId="2696"/>
        <pc:sldMkLst>
          <pc:docMk/>
          <pc:sldMk cId="2389960585" sldId="287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389960585" sldId="287"/>
            <ac:spMk id="2" creationId="{FC65D602-EB49-24FF-1AFD-75B7F73F7CD8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389960585" sldId="287"/>
            <ac:spMk id="7" creationId="{ADD7BE03-1641-1781-1D48-99804230A230}"/>
          </ac:spMkLst>
        </pc:spChg>
        <pc:spChg chg="mod">
          <ac:chgData name="Alban VAN LAETHEM" userId="1893ae8f-d7e0-4c5f-861d-a482427ce7dc" providerId="ADAL" clId="{5FCC64BD-F6C9-4EE4-8203-187ED55612DF}" dt="2024-01-12T15:43:57.723" v="45" actId="313"/>
          <ac:spMkLst>
            <pc:docMk/>
            <pc:sldMk cId="2389960585" sldId="287"/>
            <ac:spMk id="25" creationId="{60199FD5-A185-F5DD-E39B-FDBACE50527C}"/>
          </ac:spMkLst>
        </pc:spChg>
      </pc:sldChg>
      <pc:sldChg chg="delSp modSp mod setBg delDesignElem">
        <pc:chgData name="Alban VAN LAETHEM" userId="1893ae8f-d7e0-4c5f-861d-a482427ce7dc" providerId="ADAL" clId="{5FCC64BD-F6C9-4EE4-8203-187ED55612DF}" dt="2024-01-17T15:45:15.928" v="2748" actId="207"/>
        <pc:sldMkLst>
          <pc:docMk/>
          <pc:sldMk cId="4096538536" sldId="289"/>
        </pc:sldMkLst>
        <pc:spChg chg="mod">
          <ac:chgData name="Alban VAN LAETHEM" userId="1893ae8f-d7e0-4c5f-861d-a482427ce7dc" providerId="ADAL" clId="{5FCC64BD-F6C9-4EE4-8203-187ED55612DF}" dt="2024-01-17T15:45:15.928" v="2748" actId="207"/>
          <ac:spMkLst>
            <pc:docMk/>
            <pc:sldMk cId="4096538536" sldId="289"/>
            <ac:spMk id="3" creationId="{6942E8FC-3E94-5407-60D9-A2F77AF59276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4096538536" sldId="289"/>
            <ac:spMk id="4" creationId="{EE01676B-1589-51DD-324B-4C6AB5B144B3}"/>
          </ac:spMkLst>
        </pc:spChg>
        <pc:picChg chg="del">
          <ac:chgData name="Alban VAN LAETHEM" userId="1893ae8f-d7e0-4c5f-861d-a482427ce7dc" providerId="ADAL" clId="{5FCC64BD-F6C9-4EE4-8203-187ED55612DF}" dt="2024-01-17T09:56:35.409" v="864"/>
          <ac:picMkLst>
            <pc:docMk/>
            <pc:sldMk cId="4096538536" sldId="289"/>
            <ac:picMk id="11" creationId="{DBF7BBCC-A085-493E-83D9-01D4F8E88929}"/>
          </ac:picMkLst>
        </pc:picChg>
      </pc:sldChg>
      <pc:sldChg chg="modSp del mod modAnim">
        <pc:chgData name="Alban VAN LAETHEM" userId="1893ae8f-d7e0-4c5f-861d-a482427ce7dc" providerId="ADAL" clId="{5FCC64BD-F6C9-4EE4-8203-187ED55612DF}" dt="2024-01-17T15:44:13.378" v="2745" actId="2696"/>
        <pc:sldMkLst>
          <pc:docMk/>
          <pc:sldMk cId="2246732523" sldId="290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246732523" sldId="290"/>
            <ac:spMk id="2" creationId="{E88E9828-56C0-3BC9-A0AD-EA02BD75EA1E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246732523" sldId="290"/>
            <ac:spMk id="4" creationId="{FF4BF1EB-748E-1396-822D-2C4D94ABF8AE}"/>
          </ac:spMkLst>
        </pc:spChg>
      </pc:sldChg>
      <pc:sldChg chg="modSp del">
        <pc:chgData name="Alban VAN LAETHEM" userId="1893ae8f-d7e0-4c5f-861d-a482427ce7dc" providerId="ADAL" clId="{5FCC64BD-F6C9-4EE4-8203-187ED55612DF}" dt="2024-01-17T16:34:06.197" v="3128" actId="2696"/>
        <pc:sldMkLst>
          <pc:docMk/>
          <pc:sldMk cId="480754621" sldId="293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480754621" sldId="293"/>
            <ac:spMk id="4" creationId="{4FDB3FE2-1219-E888-F044-921694882E6C}"/>
          </ac:spMkLst>
        </pc:spChg>
      </pc:sldChg>
      <pc:sldChg chg="modSp del">
        <pc:chgData name="Alban VAN LAETHEM" userId="1893ae8f-d7e0-4c5f-861d-a482427ce7dc" providerId="ADAL" clId="{5FCC64BD-F6C9-4EE4-8203-187ED55612DF}" dt="2024-01-17T16:34:06.197" v="3128" actId="2696"/>
        <pc:sldMkLst>
          <pc:docMk/>
          <pc:sldMk cId="3112136099" sldId="294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112136099" sldId="294"/>
            <ac:spMk id="4" creationId="{0D8413AC-7C7F-3EFD-7A59-8C54AD48BF9E}"/>
          </ac:spMkLst>
        </pc:spChg>
      </pc:sldChg>
      <pc:sldChg chg="addSp modSp del mod modAnim">
        <pc:chgData name="Alban VAN LAETHEM" userId="1893ae8f-d7e0-4c5f-861d-a482427ce7dc" providerId="ADAL" clId="{5FCC64BD-F6C9-4EE4-8203-187ED55612DF}" dt="2024-01-17T15:44:13.378" v="2745" actId="2696"/>
        <pc:sldMkLst>
          <pc:docMk/>
          <pc:sldMk cId="2150792010" sldId="297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150792010" sldId="297"/>
            <ac:spMk id="2" creationId="{E88E9828-56C0-3BC9-A0AD-EA02BD75EA1E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150792010" sldId="297"/>
            <ac:spMk id="4" creationId="{FF4BF1EB-748E-1396-822D-2C4D94ABF8AE}"/>
          </ac:spMkLst>
        </pc:spChg>
        <pc:spChg chg="add mod">
          <ac:chgData name="Alban VAN LAETHEM" userId="1893ae8f-d7e0-4c5f-861d-a482427ce7dc" providerId="ADAL" clId="{5FCC64BD-F6C9-4EE4-8203-187ED55612DF}" dt="2024-01-13T11:42:59.030" v="274" actId="1076"/>
          <ac:spMkLst>
            <pc:docMk/>
            <pc:sldMk cId="2150792010" sldId="297"/>
            <ac:spMk id="5" creationId="{60DA9B03-EC01-777A-D051-CD1105442FBE}"/>
          </ac:spMkLst>
        </pc:spChg>
        <pc:spChg chg="mod">
          <ac:chgData name="Alban VAN LAETHEM" userId="1893ae8f-d7e0-4c5f-861d-a482427ce7dc" providerId="ADAL" clId="{5FCC64BD-F6C9-4EE4-8203-187ED55612DF}" dt="2024-01-13T11:42:54.009" v="273" actId="1076"/>
          <ac:spMkLst>
            <pc:docMk/>
            <pc:sldMk cId="2150792010" sldId="297"/>
            <ac:spMk id="9" creationId="{A0F44C66-4A20-B442-E7ED-A180DE1999CE}"/>
          </ac:spMkLst>
        </pc:spChg>
        <pc:spChg chg="mod">
          <ac:chgData name="Alban VAN LAETHEM" userId="1893ae8f-d7e0-4c5f-861d-a482427ce7dc" providerId="ADAL" clId="{5FCC64BD-F6C9-4EE4-8203-187ED55612DF}" dt="2024-01-13T11:43:08.142" v="278" actId="1076"/>
          <ac:spMkLst>
            <pc:docMk/>
            <pc:sldMk cId="2150792010" sldId="297"/>
            <ac:spMk id="10" creationId="{BC702D69-569A-2DB7-0E11-3BAEF02D8549}"/>
          </ac:spMkLst>
        </pc:spChg>
        <pc:spChg chg="mod">
          <ac:chgData name="Alban VAN LAETHEM" userId="1893ae8f-d7e0-4c5f-861d-a482427ce7dc" providerId="ADAL" clId="{5FCC64BD-F6C9-4EE4-8203-187ED55612DF}" dt="2024-01-13T11:43:28.629" v="282" actId="14100"/>
          <ac:spMkLst>
            <pc:docMk/>
            <pc:sldMk cId="2150792010" sldId="297"/>
            <ac:spMk id="32" creationId="{C7CE1D95-4F95-4E83-E455-238DCE13FA17}"/>
          </ac:spMkLst>
        </pc:spChg>
        <pc:spChg chg="mod ord">
          <ac:chgData name="Alban VAN LAETHEM" userId="1893ae8f-d7e0-4c5f-861d-a482427ce7dc" providerId="ADAL" clId="{5FCC64BD-F6C9-4EE4-8203-187ED55612DF}" dt="2024-01-13T11:43:43.116" v="285" actId="1076"/>
          <ac:spMkLst>
            <pc:docMk/>
            <pc:sldMk cId="2150792010" sldId="297"/>
            <ac:spMk id="33" creationId="{0BA18F85-060A-E2B5-A45F-7F8854532D64}"/>
          </ac:spMkLst>
        </pc:spChg>
        <pc:grpChg chg="mod">
          <ac:chgData name="Alban VAN LAETHEM" userId="1893ae8f-d7e0-4c5f-861d-a482427ce7dc" providerId="ADAL" clId="{5FCC64BD-F6C9-4EE4-8203-187ED55612DF}" dt="2024-01-13T11:43:08.142" v="278" actId="1076"/>
          <ac:grpSpMkLst>
            <pc:docMk/>
            <pc:sldMk cId="2150792010" sldId="297"/>
            <ac:grpSpMk id="3" creationId="{9FDF444E-33B9-8E2F-4219-A20FF67B5FD3}"/>
          </ac:grpSpMkLst>
        </pc:grpChg>
        <pc:grpChg chg="mod">
          <ac:chgData name="Alban VAN LAETHEM" userId="1893ae8f-d7e0-4c5f-861d-a482427ce7dc" providerId="ADAL" clId="{5FCC64BD-F6C9-4EE4-8203-187ED55612DF}" dt="2024-01-13T11:43:19.069" v="281" actId="1076"/>
          <ac:grpSpMkLst>
            <pc:docMk/>
            <pc:sldMk cId="2150792010" sldId="297"/>
            <ac:grpSpMk id="35" creationId="{E790E43D-EC51-52A0-6446-C62F9160BBEC}"/>
          </ac:grpSpMkLst>
        </pc:grpChg>
        <pc:picChg chg="mod">
          <ac:chgData name="Alban VAN LAETHEM" userId="1893ae8f-d7e0-4c5f-861d-a482427ce7dc" providerId="ADAL" clId="{5FCC64BD-F6C9-4EE4-8203-187ED55612DF}" dt="2024-01-13T11:43:08.142" v="278" actId="1076"/>
          <ac:picMkLst>
            <pc:docMk/>
            <pc:sldMk cId="2150792010" sldId="297"/>
            <ac:picMk id="8" creationId="{B648CAED-1295-5712-ED0C-D9ABD83C55BB}"/>
          </ac:picMkLst>
        </pc:picChg>
      </pc:sldChg>
      <pc:sldChg chg="addSp delSp modSp del mod modTransition">
        <pc:chgData name="Alban VAN LAETHEM" userId="1893ae8f-d7e0-4c5f-861d-a482427ce7dc" providerId="ADAL" clId="{5FCC64BD-F6C9-4EE4-8203-187ED55612DF}" dt="2024-01-17T15:44:13.378" v="2745" actId="2696"/>
        <pc:sldMkLst>
          <pc:docMk/>
          <pc:sldMk cId="3587642805" sldId="298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587642805" sldId="298"/>
            <ac:spMk id="2" creationId="{E88E9828-56C0-3BC9-A0AD-EA02BD75EA1E}"/>
          </ac:spMkLst>
        </pc:spChg>
        <pc:spChg chg="mod">
          <ac:chgData name="Alban VAN LAETHEM" userId="1893ae8f-d7e0-4c5f-861d-a482427ce7dc" providerId="ADAL" clId="{5FCC64BD-F6C9-4EE4-8203-187ED55612DF}" dt="2024-01-12T15:47:32.485" v="113" actId="1037"/>
          <ac:spMkLst>
            <pc:docMk/>
            <pc:sldMk cId="3587642805" sldId="298"/>
            <ac:spMk id="3" creationId="{BF4E530D-37BB-F14E-ED08-0BDC28E39B78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587642805" sldId="298"/>
            <ac:spMk id="4" creationId="{FF4BF1EB-748E-1396-822D-2C4D94ABF8AE}"/>
          </ac:spMkLst>
        </pc:spChg>
        <pc:spChg chg="mod">
          <ac:chgData name="Alban VAN LAETHEM" userId="1893ae8f-d7e0-4c5f-861d-a482427ce7dc" providerId="ADAL" clId="{5FCC64BD-F6C9-4EE4-8203-187ED55612DF}" dt="2024-01-13T11:45:07.914" v="361"/>
          <ac:spMkLst>
            <pc:docMk/>
            <pc:sldMk cId="3587642805" sldId="298"/>
            <ac:spMk id="7" creationId="{D9835E85-A993-E3A6-C389-1454C3BB93FB}"/>
          </ac:spMkLst>
        </pc:spChg>
        <pc:spChg chg="mod">
          <ac:chgData name="Alban VAN LAETHEM" userId="1893ae8f-d7e0-4c5f-861d-a482427ce7dc" providerId="ADAL" clId="{5FCC64BD-F6C9-4EE4-8203-187ED55612DF}" dt="2024-01-13T11:45:30.298" v="389" actId="1035"/>
          <ac:spMkLst>
            <pc:docMk/>
            <pc:sldMk cId="3587642805" sldId="298"/>
            <ac:spMk id="11" creationId="{7157A0AA-9EFC-BB52-A75D-D2293E2A8D06}"/>
          </ac:spMkLst>
        </pc:spChg>
        <pc:grpChg chg="add mod">
          <ac:chgData name="Alban VAN LAETHEM" userId="1893ae8f-d7e0-4c5f-861d-a482427ce7dc" providerId="ADAL" clId="{5FCC64BD-F6C9-4EE4-8203-187ED55612DF}" dt="2024-01-13T11:45:16.139" v="362" actId="167"/>
          <ac:grpSpMkLst>
            <pc:docMk/>
            <pc:sldMk cId="3587642805" sldId="298"/>
            <ac:grpSpMk id="5" creationId="{8319D2F0-8D1A-9119-9CC7-4148F66BFACA}"/>
          </ac:grpSpMkLst>
        </pc:grpChg>
        <pc:grpChg chg="del">
          <ac:chgData name="Alban VAN LAETHEM" userId="1893ae8f-d7e0-4c5f-861d-a482427ce7dc" providerId="ADAL" clId="{5FCC64BD-F6C9-4EE4-8203-187ED55612DF}" dt="2024-01-13T11:45:21.179" v="363" actId="478"/>
          <ac:grpSpMkLst>
            <pc:docMk/>
            <pc:sldMk cId="3587642805" sldId="298"/>
            <ac:grpSpMk id="8" creationId="{AA11FEBB-4F14-F216-F500-A67A456506E4}"/>
          </ac:grpSpMkLst>
        </pc:grpChg>
        <pc:picChg chg="mod">
          <ac:chgData name="Alban VAN LAETHEM" userId="1893ae8f-d7e0-4c5f-861d-a482427ce7dc" providerId="ADAL" clId="{5FCC64BD-F6C9-4EE4-8203-187ED55612DF}" dt="2024-01-13T11:45:07.914" v="361"/>
          <ac:picMkLst>
            <pc:docMk/>
            <pc:sldMk cId="3587642805" sldId="298"/>
            <ac:picMk id="6" creationId="{13BE01B4-27B6-6D45-9D5B-854B7153F859}"/>
          </ac:picMkLst>
        </pc:picChg>
        <pc:cxnChg chg="mod">
          <ac:chgData name="Alban VAN LAETHEM" userId="1893ae8f-d7e0-4c5f-861d-a482427ce7dc" providerId="ADAL" clId="{5FCC64BD-F6C9-4EE4-8203-187ED55612DF}" dt="2024-01-13T11:45:30.298" v="389" actId="1035"/>
          <ac:cxnSpMkLst>
            <pc:docMk/>
            <pc:sldMk cId="3587642805" sldId="298"/>
            <ac:cxnSpMk id="10" creationId="{297013AB-77DC-6DC3-ACB8-6CF47D79FD80}"/>
          </ac:cxnSpMkLst>
        </pc:cxnChg>
      </pc:sldChg>
      <pc:sldChg chg="addSp delSp modSp del mod ord">
        <pc:chgData name="Alban VAN LAETHEM" userId="1893ae8f-d7e0-4c5f-861d-a482427ce7dc" providerId="ADAL" clId="{5FCC64BD-F6C9-4EE4-8203-187ED55612DF}" dt="2024-01-17T12:23:02.189" v="2045" actId="47"/>
        <pc:sldMkLst>
          <pc:docMk/>
          <pc:sldMk cId="545673340" sldId="299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545673340" sldId="299"/>
            <ac:spMk id="2" creationId="{E88E9828-56C0-3BC9-A0AD-EA02BD75EA1E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545673340" sldId="299"/>
            <ac:spMk id="4" creationId="{FF4BF1EB-748E-1396-822D-2C4D94ABF8AE}"/>
          </ac:spMkLst>
        </pc:spChg>
        <pc:spChg chg="mod">
          <ac:chgData name="Alban VAN LAETHEM" userId="1893ae8f-d7e0-4c5f-861d-a482427ce7dc" providerId="ADAL" clId="{5FCC64BD-F6C9-4EE4-8203-187ED55612DF}" dt="2024-01-13T11:43:55.220" v="286"/>
          <ac:spMkLst>
            <pc:docMk/>
            <pc:sldMk cId="545673340" sldId="299"/>
            <ac:spMk id="7" creationId="{31837032-C314-5F41-A4D2-B3526C04ECA4}"/>
          </ac:spMkLst>
        </pc:spChg>
        <pc:spChg chg="mod">
          <ac:chgData name="Alban VAN LAETHEM" userId="1893ae8f-d7e0-4c5f-861d-a482427ce7dc" providerId="ADAL" clId="{5FCC64BD-F6C9-4EE4-8203-187ED55612DF}" dt="2024-01-12T15:47:55.016" v="182" actId="1038"/>
          <ac:spMkLst>
            <pc:docMk/>
            <pc:sldMk cId="545673340" sldId="299"/>
            <ac:spMk id="14" creationId="{8736CE16-1E0A-1C28-8CFC-7FF35C0341C2}"/>
          </ac:spMkLst>
        </pc:spChg>
        <pc:spChg chg="mod">
          <ac:chgData name="Alban VAN LAETHEM" userId="1893ae8f-d7e0-4c5f-861d-a482427ce7dc" providerId="ADAL" clId="{5FCC64BD-F6C9-4EE4-8203-187ED55612DF}" dt="2024-01-13T11:44:53.601" v="359" actId="1036"/>
          <ac:spMkLst>
            <pc:docMk/>
            <pc:sldMk cId="545673340" sldId="299"/>
            <ac:spMk id="16" creationId="{4181500D-D5B4-4E1E-1684-5B39ACEA4DDA}"/>
          </ac:spMkLst>
        </pc:spChg>
        <pc:spChg chg="mod">
          <ac:chgData name="Alban VAN LAETHEM" userId="1893ae8f-d7e0-4c5f-861d-a482427ce7dc" providerId="ADAL" clId="{5FCC64BD-F6C9-4EE4-8203-187ED55612DF}" dt="2024-01-13T11:44:34.073" v="320" actId="1037"/>
          <ac:spMkLst>
            <pc:docMk/>
            <pc:sldMk cId="545673340" sldId="299"/>
            <ac:spMk id="27" creationId="{54494C44-E0A4-402F-D8CB-41A67767528D}"/>
          </ac:spMkLst>
        </pc:spChg>
        <pc:spChg chg="mod">
          <ac:chgData name="Alban VAN LAETHEM" userId="1893ae8f-d7e0-4c5f-861d-a482427ce7dc" providerId="ADAL" clId="{5FCC64BD-F6C9-4EE4-8203-187ED55612DF}" dt="2024-01-13T11:44:34.073" v="320" actId="1037"/>
          <ac:spMkLst>
            <pc:docMk/>
            <pc:sldMk cId="545673340" sldId="299"/>
            <ac:spMk id="31" creationId="{F0A9B0B5-F88A-0082-53E5-0CF0C09F7D0F}"/>
          </ac:spMkLst>
        </pc:spChg>
        <pc:grpChg chg="del">
          <ac:chgData name="Alban VAN LAETHEM" userId="1893ae8f-d7e0-4c5f-861d-a482427ce7dc" providerId="ADAL" clId="{5FCC64BD-F6C9-4EE4-8203-187ED55612DF}" dt="2024-01-13T11:44:13.742" v="289" actId="478"/>
          <ac:grpSpMkLst>
            <pc:docMk/>
            <pc:sldMk cId="545673340" sldId="299"/>
            <ac:grpSpMk id="3" creationId="{B566F7C5-DE2B-ADDC-D234-F70E43A74A37}"/>
          </ac:grpSpMkLst>
        </pc:grpChg>
        <pc:grpChg chg="add mod">
          <ac:chgData name="Alban VAN LAETHEM" userId="1893ae8f-d7e0-4c5f-861d-a482427ce7dc" providerId="ADAL" clId="{5FCC64BD-F6C9-4EE4-8203-187ED55612DF}" dt="2024-01-13T11:43:58.576" v="287" actId="167"/>
          <ac:grpSpMkLst>
            <pc:docMk/>
            <pc:sldMk cId="545673340" sldId="299"/>
            <ac:grpSpMk id="5" creationId="{D3EEFE95-3738-B6A0-FCED-FA1940EC1BDD}"/>
          </ac:grpSpMkLst>
        </pc:grpChg>
        <pc:picChg chg="mod">
          <ac:chgData name="Alban VAN LAETHEM" userId="1893ae8f-d7e0-4c5f-861d-a482427ce7dc" providerId="ADAL" clId="{5FCC64BD-F6C9-4EE4-8203-187ED55612DF}" dt="2024-01-13T11:43:55.220" v="286"/>
          <ac:picMkLst>
            <pc:docMk/>
            <pc:sldMk cId="545673340" sldId="299"/>
            <ac:picMk id="6" creationId="{5D1A8E17-5F3E-249D-2E22-FFEC2A71E9D0}"/>
          </ac:picMkLst>
        </pc:picChg>
        <pc:cxnChg chg="mod">
          <ac:chgData name="Alban VAN LAETHEM" userId="1893ae8f-d7e0-4c5f-861d-a482427ce7dc" providerId="ADAL" clId="{5FCC64BD-F6C9-4EE4-8203-187ED55612DF}" dt="2024-01-13T11:44:53.601" v="359" actId="1036"/>
          <ac:cxnSpMkLst>
            <pc:docMk/>
            <pc:sldMk cId="545673340" sldId="299"/>
            <ac:cxnSpMk id="15" creationId="{506F0459-E926-4377-2AD2-F99594CA806B}"/>
          </ac:cxnSpMkLst>
        </pc:cxnChg>
      </pc:sldChg>
      <pc:sldChg chg="modSp mod">
        <pc:chgData name="Alban VAN LAETHEM" userId="1893ae8f-d7e0-4c5f-861d-a482427ce7dc" providerId="ADAL" clId="{5FCC64BD-F6C9-4EE4-8203-187ED55612DF}" dt="2024-01-23T16:22:51.504" v="4273" actId="14100"/>
        <pc:sldMkLst>
          <pc:docMk/>
          <pc:sldMk cId="172525822" sldId="300"/>
        </pc:sldMkLst>
        <pc:spChg chg="mod">
          <ac:chgData name="Alban VAN LAETHEM" userId="1893ae8f-d7e0-4c5f-861d-a482427ce7dc" providerId="ADAL" clId="{5FCC64BD-F6C9-4EE4-8203-187ED55612DF}" dt="2024-01-23T16:22:51.504" v="4273" actId="14100"/>
          <ac:spMkLst>
            <pc:docMk/>
            <pc:sldMk cId="172525822" sldId="300"/>
            <ac:spMk id="2" creationId="{6077F300-61F9-91B3-55A8-116F70779952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172525822" sldId="300"/>
            <ac:spMk id="16" creationId="{7B4382D4-93D7-A3AF-EADA-541A0AB2D19D}"/>
          </ac:spMkLst>
        </pc:spChg>
      </pc:sldChg>
      <pc:sldChg chg="setBg">
        <pc:chgData name="Alban VAN LAETHEM" userId="1893ae8f-d7e0-4c5f-861d-a482427ce7dc" providerId="ADAL" clId="{5FCC64BD-F6C9-4EE4-8203-187ED55612DF}" dt="2024-01-17T10:18:19.555" v="958"/>
        <pc:sldMkLst>
          <pc:docMk/>
          <pc:sldMk cId="3626041642" sldId="301"/>
        </pc:sldMkLst>
      </pc:sldChg>
      <pc:sldChg chg="modSp add del">
        <pc:chgData name="Alban VAN LAETHEM" userId="1893ae8f-d7e0-4c5f-861d-a482427ce7dc" providerId="ADAL" clId="{5FCC64BD-F6C9-4EE4-8203-187ED55612DF}" dt="2024-02-02T09:58:51.652" v="4663" actId="47"/>
        <pc:sldMkLst>
          <pc:docMk/>
          <pc:sldMk cId="2455353528" sldId="303"/>
        </pc:sldMkLst>
        <pc:spChg chg="mod">
          <ac:chgData name="Alban VAN LAETHEM" userId="1893ae8f-d7e0-4c5f-861d-a482427ce7dc" providerId="ADAL" clId="{5FCC64BD-F6C9-4EE4-8203-187ED55612DF}" dt="2024-01-17T16:12:14.675" v="2878" actId="20577"/>
          <ac:spMkLst>
            <pc:docMk/>
            <pc:sldMk cId="2455353528" sldId="303"/>
            <ac:spMk id="9" creationId="{FA8712DC-8074-666D-087C-ABE574BE71B2}"/>
          </ac:spMkLst>
        </pc:spChg>
      </pc:sldChg>
      <pc:sldChg chg="modSp">
        <pc:chgData name="Alban VAN LAETHEM" userId="1893ae8f-d7e0-4c5f-861d-a482427ce7dc" providerId="ADAL" clId="{5FCC64BD-F6C9-4EE4-8203-187ED55612DF}" dt="2024-01-17T09:58:07.392" v="875"/>
        <pc:sldMkLst>
          <pc:docMk/>
          <pc:sldMk cId="2947921098" sldId="305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947921098" sldId="305"/>
            <ac:spMk id="2" creationId="{E005C2A6-1ADF-0166-655B-16715421EEE1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947921098" sldId="305"/>
            <ac:spMk id="12" creationId="{C17849E8-8B87-9DB9-7FC2-8CE3303110D1}"/>
          </ac:spMkLst>
        </pc:spChg>
      </pc:sldChg>
      <pc:sldChg chg="addSp delSp modSp add del mod modAnim addCm">
        <pc:chgData name="Alban VAN LAETHEM" userId="1893ae8f-d7e0-4c5f-861d-a482427ce7dc" providerId="ADAL" clId="{5FCC64BD-F6C9-4EE4-8203-187ED55612DF}" dt="2024-01-17T15:53:00.377" v="2782" actId="47"/>
        <pc:sldMkLst>
          <pc:docMk/>
          <pc:sldMk cId="2256373412" sldId="308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256373412" sldId="308"/>
            <ac:spMk id="2" creationId="{DD739055-AEE1-DE0D-E2B5-10F516435366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256373412" sldId="308"/>
            <ac:spMk id="4" creationId="{3BEACFE0-E4FA-831A-60F2-28193EF06625}"/>
          </ac:spMkLst>
        </pc:spChg>
        <pc:picChg chg="add mod ord">
          <ac:chgData name="Alban VAN LAETHEM" userId="1893ae8f-d7e0-4c5f-861d-a482427ce7dc" providerId="ADAL" clId="{5FCC64BD-F6C9-4EE4-8203-187ED55612DF}" dt="2024-01-17T15:50:52.987" v="2770" actId="14826"/>
          <ac:picMkLst>
            <pc:docMk/>
            <pc:sldMk cId="2256373412" sldId="308"/>
            <ac:picMk id="5" creationId="{E18B6317-0244-99E6-9A4B-C441E3B872E3}"/>
          </ac:picMkLst>
        </pc:picChg>
        <pc:picChg chg="mod">
          <ac:chgData name="Alban VAN LAETHEM" userId="1893ae8f-d7e0-4c5f-861d-a482427ce7dc" providerId="ADAL" clId="{5FCC64BD-F6C9-4EE4-8203-187ED55612DF}" dt="2024-01-17T15:47:29.463" v="2753" actId="14826"/>
          <ac:picMkLst>
            <pc:docMk/>
            <pc:sldMk cId="2256373412" sldId="308"/>
            <ac:picMk id="8" creationId="{254A16A2-EF18-7D57-E169-40EEE15F7A29}"/>
          </ac:picMkLst>
        </pc:picChg>
        <pc:cxnChg chg="add del">
          <ac:chgData name="Alban VAN LAETHEM" userId="1893ae8f-d7e0-4c5f-861d-a482427ce7dc" providerId="ADAL" clId="{5FCC64BD-F6C9-4EE4-8203-187ED55612DF}" dt="2024-01-17T15:49:35.668" v="2758" actId="11529"/>
          <ac:cxnSpMkLst>
            <pc:docMk/>
            <pc:sldMk cId="2256373412" sldId="308"/>
            <ac:cxnSpMk id="7" creationId="{76CAA323-B55A-87CF-9E53-A583046FDD10}"/>
          </ac:cxnSpMkLst>
        </pc:cxnChg>
        <pc:cxnChg chg="add mod">
          <ac:chgData name="Alban VAN LAETHEM" userId="1893ae8f-d7e0-4c5f-861d-a482427ce7dc" providerId="ADAL" clId="{5FCC64BD-F6C9-4EE4-8203-187ED55612DF}" dt="2024-01-17T15:49:46.177" v="2760" actId="1582"/>
          <ac:cxnSpMkLst>
            <pc:docMk/>
            <pc:sldMk cId="2256373412" sldId="308"/>
            <ac:cxnSpMk id="10" creationId="{5041FF6D-455F-7718-BB63-6B05C52A4E52}"/>
          </ac:cxnSpMkLst>
        </pc:cxnChg>
        <pc:cxnChg chg="add mod">
          <ac:chgData name="Alban VAN LAETHEM" userId="1893ae8f-d7e0-4c5f-861d-a482427ce7dc" providerId="ADAL" clId="{5FCC64BD-F6C9-4EE4-8203-187ED55612DF}" dt="2024-01-17T15:50:10.287" v="2767" actId="1076"/>
          <ac:cxnSpMkLst>
            <pc:docMk/>
            <pc:sldMk cId="2256373412" sldId="308"/>
            <ac:cxnSpMk id="11" creationId="{F0B9AA5C-C002-E8E7-C333-B1953D9177B4}"/>
          </ac:cxnSpMkLst>
        </pc:cxnChg>
        <pc:cxnChg chg="add mod">
          <ac:chgData name="Alban VAN LAETHEM" userId="1893ae8f-d7e0-4c5f-861d-a482427ce7dc" providerId="ADAL" clId="{5FCC64BD-F6C9-4EE4-8203-187ED55612DF}" dt="2024-01-17T15:50:15.968" v="2769" actId="1076"/>
          <ac:cxnSpMkLst>
            <pc:docMk/>
            <pc:sldMk cId="2256373412" sldId="308"/>
            <ac:cxnSpMk id="14" creationId="{457C1DCB-DBFD-D498-AF40-45B200227FC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lban VAN LAETHEM" userId="1893ae8f-d7e0-4c5f-861d-a482427ce7dc" providerId="ADAL" clId="{5FCC64BD-F6C9-4EE4-8203-187ED55612DF}" dt="2024-01-13T15:38:32.086" v="390"/>
              <pc2:cmMkLst xmlns:pc2="http://schemas.microsoft.com/office/powerpoint/2019/9/main/command">
                <pc:docMk/>
                <pc:sldMk cId="2256373412" sldId="308"/>
                <pc2:cmMk id="{AFB84B46-E313-4497-9A65-B68B63CDE09F}"/>
              </pc2:cmMkLst>
            </pc226:cmChg>
          </p:ext>
        </pc:extLst>
      </pc:sldChg>
      <pc:sldChg chg="modSp add del addCm">
        <pc:chgData name="Alban VAN LAETHEM" userId="1893ae8f-d7e0-4c5f-861d-a482427ce7dc" providerId="ADAL" clId="{5FCC64BD-F6C9-4EE4-8203-187ED55612DF}" dt="2024-01-17T15:51:10.451" v="2771" actId="2696"/>
        <pc:sldMkLst>
          <pc:docMk/>
          <pc:sldMk cId="2891827360" sldId="309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891827360" sldId="309"/>
            <ac:spMk id="2" creationId="{DD739055-AEE1-DE0D-E2B5-10F516435366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891827360" sldId="309"/>
            <ac:spMk id="4" creationId="{3BEACFE0-E4FA-831A-60F2-28193EF0662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lban VAN LAETHEM" userId="1893ae8f-d7e0-4c5f-861d-a482427ce7dc" providerId="ADAL" clId="{5FCC64BD-F6C9-4EE4-8203-187ED55612DF}" dt="2024-01-13T15:38:56.450" v="391"/>
              <pc2:cmMkLst xmlns:pc2="http://schemas.microsoft.com/office/powerpoint/2019/9/main/command">
                <pc:docMk/>
                <pc:sldMk cId="2891827360" sldId="309"/>
                <pc2:cmMk id="{8F2BB926-2379-459A-89E8-2727105E939B}"/>
              </pc2:cmMkLst>
            </pc226:cmChg>
          </p:ext>
        </pc:extLst>
      </pc:sldChg>
      <pc:sldChg chg="addSp delSp modSp mod delAnim modAnim addCm delCm">
        <pc:chgData name="Alban VAN LAETHEM" userId="1893ae8f-d7e0-4c5f-861d-a482427ce7dc" providerId="ADAL" clId="{5FCC64BD-F6C9-4EE4-8203-187ED55612DF}" dt="2024-01-17T16:08:11.190" v="2863"/>
        <pc:sldMkLst>
          <pc:docMk/>
          <pc:sldMk cId="673077152" sldId="310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673077152" sldId="310"/>
            <ac:spMk id="2" creationId="{DD739055-AEE1-DE0D-E2B5-10F516435366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673077152" sldId="310"/>
            <ac:spMk id="4" creationId="{3BEACFE0-E4FA-831A-60F2-28193EF06625}"/>
          </ac:spMkLst>
        </pc:spChg>
        <pc:picChg chg="add mod modCrop">
          <ac:chgData name="Alban VAN LAETHEM" userId="1893ae8f-d7e0-4c5f-861d-a482427ce7dc" providerId="ADAL" clId="{5FCC64BD-F6C9-4EE4-8203-187ED55612DF}" dt="2024-01-17T16:08:04.465" v="2862" actId="12788"/>
          <ac:picMkLst>
            <pc:docMk/>
            <pc:sldMk cId="673077152" sldId="310"/>
            <ac:picMk id="3" creationId="{35E48497-7550-C443-592C-006CF61D2886}"/>
          </ac:picMkLst>
        </pc:picChg>
        <pc:picChg chg="del">
          <ac:chgData name="Alban VAN LAETHEM" userId="1893ae8f-d7e0-4c5f-861d-a482427ce7dc" providerId="ADAL" clId="{5FCC64BD-F6C9-4EE4-8203-187ED55612DF}" dt="2024-01-17T15:54:45.186" v="2792" actId="478"/>
          <ac:picMkLst>
            <pc:docMk/>
            <pc:sldMk cId="673077152" sldId="310"/>
            <ac:picMk id="8" creationId="{254A16A2-EF18-7D57-E169-40EEE15F7A29}"/>
          </ac:picMkLst>
        </pc:picChg>
        <pc:picChg chg="del">
          <ac:chgData name="Alban VAN LAETHEM" userId="1893ae8f-d7e0-4c5f-861d-a482427ce7dc" providerId="ADAL" clId="{5FCC64BD-F6C9-4EE4-8203-187ED55612DF}" dt="2024-01-17T15:54:43.847" v="2790" actId="478"/>
          <ac:picMkLst>
            <pc:docMk/>
            <pc:sldMk cId="673077152" sldId="310"/>
            <ac:picMk id="10" creationId="{C9B450F4-937B-E2BC-1D7D-8424A38E21A3}"/>
          </ac:picMkLst>
        </pc:picChg>
        <pc:picChg chg="del">
          <ac:chgData name="Alban VAN LAETHEM" userId="1893ae8f-d7e0-4c5f-861d-a482427ce7dc" providerId="ADAL" clId="{5FCC64BD-F6C9-4EE4-8203-187ED55612DF}" dt="2024-01-17T15:54:41.938" v="2789" actId="21"/>
          <ac:picMkLst>
            <pc:docMk/>
            <pc:sldMk cId="673077152" sldId="310"/>
            <ac:picMk id="14" creationId="{35E48497-7550-C443-592C-006CF61D2886}"/>
          </ac:picMkLst>
        </pc:picChg>
        <pc:cxnChg chg="del">
          <ac:chgData name="Alban VAN LAETHEM" userId="1893ae8f-d7e0-4c5f-861d-a482427ce7dc" providerId="ADAL" clId="{5FCC64BD-F6C9-4EE4-8203-187ED55612DF}" dt="2024-01-17T15:54:44.655" v="2791" actId="478"/>
          <ac:cxnSpMkLst>
            <pc:docMk/>
            <pc:sldMk cId="673077152" sldId="310"/>
            <ac:cxnSpMk id="5" creationId="{2E061462-151F-CD27-AD94-A22E0A004665}"/>
          </ac:cxnSpMkLst>
        </pc:cxnChg>
        <pc:cxnChg chg="add mod">
          <ac:chgData name="Alban VAN LAETHEM" userId="1893ae8f-d7e0-4c5f-861d-a482427ce7dc" providerId="ADAL" clId="{5FCC64BD-F6C9-4EE4-8203-187ED55612DF}" dt="2024-01-17T16:06:12.762" v="2825" actId="1035"/>
          <ac:cxnSpMkLst>
            <pc:docMk/>
            <pc:sldMk cId="673077152" sldId="310"/>
            <ac:cxnSpMk id="6" creationId="{B0CFF4D7-4C07-155D-E376-AD46752228AA}"/>
          </ac:cxnSpMkLst>
        </pc:cxnChg>
        <pc:cxnChg chg="del">
          <ac:chgData name="Alban VAN LAETHEM" userId="1893ae8f-d7e0-4c5f-861d-a482427ce7dc" providerId="ADAL" clId="{5FCC64BD-F6C9-4EE4-8203-187ED55612DF}" dt="2024-01-17T15:54:46.058" v="2793" actId="478"/>
          <ac:cxnSpMkLst>
            <pc:docMk/>
            <pc:sldMk cId="673077152" sldId="310"/>
            <ac:cxnSpMk id="11" creationId="{D952B6F7-0337-C8C6-A85C-D64C5BC053DB}"/>
          </ac:cxnSpMkLst>
        </pc:cxnChg>
        <pc:cxnChg chg="del">
          <ac:chgData name="Alban VAN LAETHEM" userId="1893ae8f-d7e0-4c5f-861d-a482427ce7dc" providerId="ADAL" clId="{5FCC64BD-F6C9-4EE4-8203-187ED55612DF}" dt="2024-01-17T15:54:41.938" v="2789" actId="21"/>
          <ac:cxnSpMkLst>
            <pc:docMk/>
            <pc:sldMk cId="673077152" sldId="310"/>
            <ac:cxnSpMk id="16" creationId="{B0CFF4D7-4C07-155D-E376-AD46752228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lban VAN LAETHEM" userId="1893ae8f-d7e0-4c5f-861d-a482427ce7dc" providerId="ADAL" clId="{5FCC64BD-F6C9-4EE4-8203-187ED55612DF}" dt="2024-01-17T16:08:11.190" v="2863"/>
              <pc2:cmMkLst xmlns:pc2="http://schemas.microsoft.com/office/powerpoint/2019/9/main/command">
                <pc:docMk/>
                <pc:sldMk cId="673077152" sldId="310"/>
                <pc2:cmMk id="{A0AC8C5A-837A-4016-9AA8-5EF6CF004D6D}"/>
              </pc2:cmMkLst>
            </pc226:cmChg>
          </p:ext>
        </pc:extLst>
      </pc:sldChg>
      <pc:sldChg chg="modSp del">
        <pc:chgData name="Alban VAN LAETHEM" userId="1893ae8f-d7e0-4c5f-861d-a482427ce7dc" providerId="ADAL" clId="{5FCC64BD-F6C9-4EE4-8203-187ED55612DF}" dt="2024-01-17T16:33:25.969" v="3127" actId="2696"/>
        <pc:sldMkLst>
          <pc:docMk/>
          <pc:sldMk cId="2136120007" sldId="311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136120007" sldId="311"/>
            <ac:spMk id="2" creationId="{E88E9828-56C0-3BC9-A0AD-EA02BD75EA1E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2136120007" sldId="311"/>
            <ac:spMk id="4" creationId="{FF4BF1EB-748E-1396-822D-2C4D94ABF8AE}"/>
          </ac:spMkLst>
        </pc:spChg>
      </pc:sldChg>
      <pc:sldChg chg="modSp del">
        <pc:chgData name="Alban VAN LAETHEM" userId="1893ae8f-d7e0-4c5f-861d-a482427ce7dc" providerId="ADAL" clId="{5FCC64BD-F6C9-4EE4-8203-187ED55612DF}" dt="2024-01-17T16:34:06.197" v="3128" actId="2696"/>
        <pc:sldMkLst>
          <pc:docMk/>
          <pc:sldMk cId="1486488807" sldId="312"/>
        </pc:sldMkLst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1486488807" sldId="312"/>
            <ac:spMk id="2" creationId="{E88E9828-56C0-3BC9-A0AD-EA02BD75EA1E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1486488807" sldId="312"/>
            <ac:spMk id="4" creationId="{FF4BF1EB-748E-1396-822D-2C4D94ABF8AE}"/>
          </ac:spMkLst>
        </pc:spChg>
      </pc:sldChg>
      <pc:sldChg chg="addSp delSp modSp new del mod">
        <pc:chgData name="Alban VAN LAETHEM" userId="1893ae8f-d7e0-4c5f-861d-a482427ce7dc" providerId="ADAL" clId="{5FCC64BD-F6C9-4EE4-8203-187ED55612DF}" dt="2024-01-17T21:54:38.486" v="3589" actId="2696"/>
        <pc:sldMkLst>
          <pc:docMk/>
          <pc:sldMk cId="3265255660" sldId="313"/>
        </pc:sldMkLst>
        <pc:spChg chg="mod">
          <ac:chgData name="Alban VAN LAETHEM" userId="1893ae8f-d7e0-4c5f-861d-a482427ce7dc" providerId="ADAL" clId="{5FCC64BD-F6C9-4EE4-8203-187ED55612DF}" dt="2024-01-17T21:50:13.574" v="3575" actId="20577"/>
          <ac:spMkLst>
            <pc:docMk/>
            <pc:sldMk cId="3265255660" sldId="313"/>
            <ac:spMk id="2" creationId="{A3CB78FF-54EC-AD94-7651-34CF505B282C}"/>
          </ac:spMkLst>
        </pc:spChg>
        <pc:spChg chg="del mod">
          <ac:chgData name="Alban VAN LAETHEM" userId="1893ae8f-d7e0-4c5f-861d-a482427ce7dc" providerId="ADAL" clId="{5FCC64BD-F6C9-4EE4-8203-187ED55612DF}" dt="2024-01-17T21:40:05.496" v="3511" actId="22"/>
          <ac:spMkLst>
            <pc:docMk/>
            <pc:sldMk cId="3265255660" sldId="313"/>
            <ac:spMk id="3" creationId="{E95574B2-EF91-4797-19A3-935C4C3AC41F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3265255660" sldId="313"/>
            <ac:spMk id="4" creationId="{B8F01177-FF09-53D9-26E0-4E1C4C2812F1}"/>
          </ac:spMkLst>
        </pc:spChg>
        <pc:spChg chg="add del mod">
          <ac:chgData name="Alban VAN LAETHEM" userId="1893ae8f-d7e0-4c5f-861d-a482427ce7dc" providerId="ADAL" clId="{5FCC64BD-F6C9-4EE4-8203-187ED55612DF}" dt="2024-01-17T21:40:42.724" v="3519" actId="478"/>
          <ac:spMkLst>
            <pc:docMk/>
            <pc:sldMk cId="3265255660" sldId="313"/>
            <ac:spMk id="8" creationId="{DF94646E-82B7-A4F4-959C-37B0D87E63DA}"/>
          </ac:spMkLst>
        </pc:spChg>
        <pc:picChg chg="add del mod ord">
          <ac:chgData name="Alban VAN LAETHEM" userId="1893ae8f-d7e0-4c5f-861d-a482427ce7dc" providerId="ADAL" clId="{5FCC64BD-F6C9-4EE4-8203-187ED55612DF}" dt="2024-01-17T21:40:38.298" v="3518" actId="478"/>
          <ac:picMkLst>
            <pc:docMk/>
            <pc:sldMk cId="3265255660" sldId="313"/>
            <ac:picMk id="6" creationId="{7FA762B2-0B4F-3E07-C159-C5A4AA525091}"/>
          </ac:picMkLst>
        </pc:picChg>
      </pc:sldChg>
      <pc:sldChg chg="addSp delSp modSp new mod ord modTransition setBg addAnim delAnim modAnim modNotesTx">
        <pc:chgData name="Alban VAN LAETHEM" userId="1893ae8f-d7e0-4c5f-861d-a482427ce7dc" providerId="ADAL" clId="{5FCC64BD-F6C9-4EE4-8203-187ED55612DF}" dt="2024-02-02T08:46:29.355" v="4598" actId="478"/>
        <pc:sldMkLst>
          <pc:docMk/>
          <pc:sldMk cId="1643762399" sldId="314"/>
        </pc:sldMkLst>
        <pc:spChg chg="mod">
          <ac:chgData name="Alban VAN LAETHEM" userId="1893ae8f-d7e0-4c5f-861d-a482427ce7dc" providerId="ADAL" clId="{5FCC64BD-F6C9-4EE4-8203-187ED55612DF}" dt="2024-01-17T10:52:10.331" v="1177" actId="20577"/>
          <ac:spMkLst>
            <pc:docMk/>
            <pc:sldMk cId="1643762399" sldId="314"/>
            <ac:spMk id="2" creationId="{3F22F5E7-B9BC-1641-4BFC-27CE4AD9CFBF}"/>
          </ac:spMkLst>
        </pc:spChg>
        <pc:spChg chg="add del mod">
          <ac:chgData name="Alban VAN LAETHEM" userId="1893ae8f-d7e0-4c5f-861d-a482427ce7dc" providerId="ADAL" clId="{5FCC64BD-F6C9-4EE4-8203-187ED55612DF}" dt="2024-01-17T10:08:10.501" v="944" actId="478"/>
          <ac:spMkLst>
            <pc:docMk/>
            <pc:sldMk cId="1643762399" sldId="314"/>
            <ac:spMk id="3" creationId="{3D7DC072-1BDE-762F-50A8-16141CD2AA05}"/>
          </ac:spMkLst>
        </pc:spChg>
        <pc:spChg chg="mod">
          <ac:chgData name="Alban VAN LAETHEM" userId="1893ae8f-d7e0-4c5f-861d-a482427ce7dc" providerId="ADAL" clId="{5FCC64BD-F6C9-4EE4-8203-187ED55612DF}" dt="2024-01-17T09:58:07.392" v="875"/>
          <ac:spMkLst>
            <pc:docMk/>
            <pc:sldMk cId="1643762399" sldId="314"/>
            <ac:spMk id="4" creationId="{F0912918-FCBD-78C5-DFB4-C252CF5C9CDD}"/>
          </ac:spMkLst>
        </pc:spChg>
        <pc:spChg chg="del mod">
          <ac:chgData name="Alban VAN LAETHEM" userId="1893ae8f-d7e0-4c5f-861d-a482427ce7dc" providerId="ADAL" clId="{5FCC64BD-F6C9-4EE4-8203-187ED55612DF}" dt="2024-01-17T09:49:26.941" v="838" actId="478"/>
          <ac:spMkLst>
            <pc:docMk/>
            <pc:sldMk cId="1643762399" sldId="314"/>
            <ac:spMk id="7" creationId="{5DB91574-94EA-0FFA-3B48-FE0EEA55C0F9}"/>
          </ac:spMkLst>
        </pc:spChg>
        <pc:spChg chg="add del mod ord">
          <ac:chgData name="Alban VAN LAETHEM" userId="1893ae8f-d7e0-4c5f-861d-a482427ce7dc" providerId="ADAL" clId="{5FCC64BD-F6C9-4EE4-8203-187ED55612DF}" dt="2024-01-17T09:57:00.534" v="873" actId="478"/>
          <ac:spMkLst>
            <pc:docMk/>
            <pc:sldMk cId="1643762399" sldId="314"/>
            <ac:spMk id="8" creationId="{4B673FF5-99C3-C222-4F55-A4E55A552E2B}"/>
          </ac:spMkLst>
        </pc:spChg>
        <pc:spChg chg="add del mod">
          <ac:chgData name="Alban VAN LAETHEM" userId="1893ae8f-d7e0-4c5f-861d-a482427ce7dc" providerId="ADAL" clId="{5FCC64BD-F6C9-4EE4-8203-187ED55612DF}" dt="2024-01-17T09:56:54.338" v="872" actId="478"/>
          <ac:spMkLst>
            <pc:docMk/>
            <pc:sldMk cId="1643762399" sldId="314"/>
            <ac:spMk id="10" creationId="{7B3C6972-0F1B-A1B0-EE2D-AC0C0E85C246}"/>
          </ac:spMkLst>
        </pc:spChg>
        <pc:spChg chg="add mod">
          <ac:chgData name="Alban VAN LAETHEM" userId="1893ae8f-d7e0-4c5f-861d-a482427ce7dc" providerId="ADAL" clId="{5FCC64BD-F6C9-4EE4-8203-187ED55612DF}" dt="2024-01-17T10:06:32.917" v="918"/>
          <ac:spMkLst>
            <pc:docMk/>
            <pc:sldMk cId="1643762399" sldId="314"/>
            <ac:spMk id="11" creationId="{26E58B35-812E-8F52-F62B-A9616D4B5812}"/>
          </ac:spMkLst>
        </pc:spChg>
        <pc:spChg chg="add mod">
          <ac:chgData name="Alban VAN LAETHEM" userId="1893ae8f-d7e0-4c5f-861d-a482427ce7dc" providerId="ADAL" clId="{5FCC64BD-F6C9-4EE4-8203-187ED55612DF}" dt="2024-01-17T10:06:32.206" v="917"/>
          <ac:spMkLst>
            <pc:docMk/>
            <pc:sldMk cId="1643762399" sldId="314"/>
            <ac:spMk id="12" creationId="{DC288240-5413-DC2E-3EC9-C011EA2F55CC}"/>
          </ac:spMkLst>
        </pc:spChg>
        <pc:spChg chg="add mod">
          <ac:chgData name="Alban VAN LAETHEM" userId="1893ae8f-d7e0-4c5f-861d-a482427ce7dc" providerId="ADAL" clId="{5FCC64BD-F6C9-4EE4-8203-187ED55612DF}" dt="2024-01-17T10:06:55.296" v="927" actId="767"/>
          <ac:spMkLst>
            <pc:docMk/>
            <pc:sldMk cId="1643762399" sldId="314"/>
            <ac:spMk id="13" creationId="{35432E32-CBC2-9064-1ED8-C600343F855C}"/>
          </ac:spMkLst>
        </pc:spChg>
        <pc:spChg chg="add del mod">
          <ac:chgData name="Alban VAN LAETHEM" userId="1893ae8f-d7e0-4c5f-861d-a482427ce7dc" providerId="ADAL" clId="{5FCC64BD-F6C9-4EE4-8203-187ED55612DF}" dt="2024-01-17T11:04:46.715" v="1278" actId="478"/>
          <ac:spMkLst>
            <pc:docMk/>
            <pc:sldMk cId="1643762399" sldId="314"/>
            <ac:spMk id="15" creationId="{D9DCBD2F-5D47-2E2F-C2FB-E07B839A4DE5}"/>
          </ac:spMkLst>
        </pc:spChg>
        <pc:spChg chg="add del mod">
          <ac:chgData name="Alban VAN LAETHEM" userId="1893ae8f-d7e0-4c5f-861d-a482427ce7dc" providerId="ADAL" clId="{5FCC64BD-F6C9-4EE4-8203-187ED55612DF}" dt="2024-01-17T10:08:15.036" v="945" actId="478"/>
          <ac:spMkLst>
            <pc:docMk/>
            <pc:sldMk cId="1643762399" sldId="314"/>
            <ac:spMk id="17" creationId="{95E61370-25DD-2089-BA7F-462BEF04629F}"/>
          </ac:spMkLst>
        </pc:spChg>
        <pc:spChg chg="add mod">
          <ac:chgData name="Alban VAN LAETHEM" userId="1893ae8f-d7e0-4c5f-861d-a482427ce7dc" providerId="ADAL" clId="{5FCC64BD-F6C9-4EE4-8203-187ED55612DF}" dt="2024-01-17T11:10:37.604" v="1335" actId="1037"/>
          <ac:spMkLst>
            <pc:docMk/>
            <pc:sldMk cId="1643762399" sldId="314"/>
            <ac:spMk id="27" creationId="{85FA45E2-FC88-0D7B-A7D9-CA7F7F1FBADB}"/>
          </ac:spMkLst>
        </pc:spChg>
        <pc:spChg chg="add mod">
          <ac:chgData name="Alban VAN LAETHEM" userId="1893ae8f-d7e0-4c5f-861d-a482427ce7dc" providerId="ADAL" clId="{5FCC64BD-F6C9-4EE4-8203-187ED55612DF}" dt="2024-01-17T11:10:37.604" v="1335" actId="1037"/>
          <ac:spMkLst>
            <pc:docMk/>
            <pc:sldMk cId="1643762399" sldId="314"/>
            <ac:spMk id="28" creationId="{CBAADF75-D546-7AE0-A3F5-F1D587629960}"/>
          </ac:spMkLst>
        </pc:spChg>
        <pc:spChg chg="add del mod">
          <ac:chgData name="Alban VAN LAETHEM" userId="1893ae8f-d7e0-4c5f-861d-a482427ce7dc" providerId="ADAL" clId="{5FCC64BD-F6C9-4EE4-8203-187ED55612DF}" dt="2024-01-17T11:11:22.334" v="1345" actId="22"/>
          <ac:spMkLst>
            <pc:docMk/>
            <pc:sldMk cId="1643762399" sldId="314"/>
            <ac:spMk id="30" creationId="{88007D24-F5E2-F594-1738-B706117821FC}"/>
          </ac:spMkLst>
        </pc:spChg>
        <pc:spChg chg="add mod topLvl">
          <ac:chgData name="Alban VAN LAETHEM" userId="1893ae8f-d7e0-4c5f-861d-a482427ce7dc" providerId="ADAL" clId="{5FCC64BD-F6C9-4EE4-8203-187ED55612DF}" dt="2024-02-02T08:46:28.615" v="4595" actId="1076"/>
          <ac:spMkLst>
            <pc:docMk/>
            <pc:sldMk cId="1643762399" sldId="314"/>
            <ac:spMk id="31" creationId="{2912C2E6-5E4F-B469-DF66-77B2A855A91C}"/>
          </ac:spMkLst>
        </pc:spChg>
        <pc:spChg chg="add del mod">
          <ac:chgData name="Alban VAN LAETHEM" userId="1893ae8f-d7e0-4c5f-861d-a482427ce7dc" providerId="ADAL" clId="{5FCC64BD-F6C9-4EE4-8203-187ED55612DF}" dt="2024-01-17T11:22:19.590" v="1433" actId="478"/>
          <ac:spMkLst>
            <pc:docMk/>
            <pc:sldMk cId="1643762399" sldId="314"/>
            <ac:spMk id="36" creationId="{4AD1D6F5-EFDC-4528-BB26-27A6EB36229C}"/>
          </ac:spMkLst>
        </pc:spChg>
        <pc:spChg chg="add mod">
          <ac:chgData name="Alban VAN LAETHEM" userId="1893ae8f-d7e0-4c5f-861d-a482427ce7dc" providerId="ADAL" clId="{5FCC64BD-F6C9-4EE4-8203-187ED55612DF}" dt="2024-01-17T15:23:58.966" v="2547" actId="790"/>
          <ac:spMkLst>
            <pc:docMk/>
            <pc:sldMk cId="1643762399" sldId="314"/>
            <ac:spMk id="37" creationId="{43855BE8-61F0-6F63-F076-B9119AE9681E}"/>
          </ac:spMkLst>
        </pc:spChg>
        <pc:spChg chg="add mod topLvl">
          <ac:chgData name="Alban VAN LAETHEM" userId="1893ae8f-d7e0-4c5f-861d-a482427ce7dc" providerId="ADAL" clId="{5FCC64BD-F6C9-4EE4-8203-187ED55612DF}" dt="2024-02-02T08:46:28.615" v="4595" actId="1076"/>
          <ac:spMkLst>
            <pc:docMk/>
            <pc:sldMk cId="1643762399" sldId="314"/>
            <ac:spMk id="38" creationId="{A54E7394-961A-6B52-A7C7-06DC8B379B51}"/>
          </ac:spMkLst>
        </pc:spChg>
        <pc:spChg chg="add mod topLvl">
          <ac:chgData name="Alban VAN LAETHEM" userId="1893ae8f-d7e0-4c5f-861d-a482427ce7dc" providerId="ADAL" clId="{5FCC64BD-F6C9-4EE4-8203-187ED55612DF}" dt="2024-02-02T08:46:28.615" v="4595" actId="1076"/>
          <ac:spMkLst>
            <pc:docMk/>
            <pc:sldMk cId="1643762399" sldId="314"/>
            <ac:spMk id="43" creationId="{6CAD67DB-2F2F-1DD8-8683-DC20ED0F8CB6}"/>
          </ac:spMkLst>
        </pc:spChg>
        <pc:spChg chg="add mod topLvl">
          <ac:chgData name="Alban VAN LAETHEM" userId="1893ae8f-d7e0-4c5f-861d-a482427ce7dc" providerId="ADAL" clId="{5FCC64BD-F6C9-4EE4-8203-187ED55612DF}" dt="2024-02-02T08:46:28.615" v="4595" actId="1076"/>
          <ac:spMkLst>
            <pc:docMk/>
            <pc:sldMk cId="1643762399" sldId="314"/>
            <ac:spMk id="45" creationId="{4F01CA82-B2FD-975A-1266-805D77CDB6CF}"/>
          </ac:spMkLst>
        </pc:spChg>
        <pc:spChg chg="add mod topLvl">
          <ac:chgData name="Alban VAN LAETHEM" userId="1893ae8f-d7e0-4c5f-861d-a482427ce7dc" providerId="ADAL" clId="{5FCC64BD-F6C9-4EE4-8203-187ED55612DF}" dt="2024-02-02T08:46:28.615" v="4595" actId="1076"/>
          <ac:spMkLst>
            <pc:docMk/>
            <pc:sldMk cId="1643762399" sldId="314"/>
            <ac:spMk id="46" creationId="{75FEAF25-5669-64E0-598F-29C5BF6C87CA}"/>
          </ac:spMkLst>
        </pc:spChg>
        <pc:spChg chg="add del mod topLvl">
          <ac:chgData name="Alban VAN LAETHEM" userId="1893ae8f-d7e0-4c5f-861d-a482427ce7dc" providerId="ADAL" clId="{5FCC64BD-F6C9-4EE4-8203-187ED55612DF}" dt="2024-02-02T08:46:28.975" v="4597" actId="478"/>
          <ac:spMkLst>
            <pc:docMk/>
            <pc:sldMk cId="1643762399" sldId="314"/>
            <ac:spMk id="48" creationId="{199B17DE-7124-C786-B789-13D7F386163A}"/>
          </ac:spMkLst>
        </pc:spChg>
        <pc:spChg chg="add del mod topLvl">
          <ac:chgData name="Alban VAN LAETHEM" userId="1893ae8f-d7e0-4c5f-861d-a482427ce7dc" providerId="ADAL" clId="{5FCC64BD-F6C9-4EE4-8203-187ED55612DF}" dt="2024-02-02T08:46:29.355" v="4598" actId="478"/>
          <ac:spMkLst>
            <pc:docMk/>
            <pc:sldMk cId="1643762399" sldId="314"/>
            <ac:spMk id="49" creationId="{225DE56E-9B21-D80E-91CC-01119B423CDF}"/>
          </ac:spMkLst>
        </pc:spChg>
        <pc:spChg chg="add mod">
          <ac:chgData name="Alban VAN LAETHEM" userId="1893ae8f-d7e0-4c5f-861d-a482427ce7dc" providerId="ADAL" clId="{5FCC64BD-F6C9-4EE4-8203-187ED55612DF}" dt="2024-01-26T15:50:38.846" v="4558" actId="14100"/>
          <ac:spMkLst>
            <pc:docMk/>
            <pc:sldMk cId="1643762399" sldId="314"/>
            <ac:spMk id="50" creationId="{316F37D8-6037-21AF-114A-383C66B9F48D}"/>
          </ac:spMkLst>
        </pc:spChg>
        <pc:spChg chg="add mod">
          <ac:chgData name="Alban VAN LAETHEM" userId="1893ae8f-d7e0-4c5f-861d-a482427ce7dc" providerId="ADAL" clId="{5FCC64BD-F6C9-4EE4-8203-187ED55612DF}" dt="2024-01-26T15:50:04.474" v="4555"/>
          <ac:spMkLst>
            <pc:docMk/>
            <pc:sldMk cId="1643762399" sldId="314"/>
            <ac:spMk id="51" creationId="{C16784ED-F9C6-D42A-D7EA-D63B4099ADE7}"/>
          </ac:spMkLst>
        </pc:spChg>
        <pc:spChg chg="add mod">
          <ac:chgData name="Alban VAN LAETHEM" userId="1893ae8f-d7e0-4c5f-861d-a482427ce7dc" providerId="ADAL" clId="{5FCC64BD-F6C9-4EE4-8203-187ED55612DF}" dt="2024-01-17T14:38:56.694" v="2335" actId="20577"/>
          <ac:spMkLst>
            <pc:docMk/>
            <pc:sldMk cId="1643762399" sldId="314"/>
            <ac:spMk id="52" creationId="{73EF9DB2-1969-350F-D178-9153E0672D0B}"/>
          </ac:spMkLst>
        </pc:spChg>
        <pc:spChg chg="add del mod topLvl">
          <ac:chgData name="Alban VAN LAETHEM" userId="1893ae8f-d7e0-4c5f-861d-a482427ce7dc" providerId="ADAL" clId="{5FCC64BD-F6C9-4EE4-8203-187ED55612DF}" dt="2024-02-02T08:46:28.967" v="4596" actId="478"/>
          <ac:spMkLst>
            <pc:docMk/>
            <pc:sldMk cId="1643762399" sldId="314"/>
            <ac:spMk id="54" creationId="{B05169F6-2C6E-C055-EFDD-6F4E8FB2BA63}"/>
          </ac:spMkLst>
        </pc:spChg>
        <pc:spChg chg="add mod topLvl">
          <ac:chgData name="Alban VAN LAETHEM" userId="1893ae8f-d7e0-4c5f-861d-a482427ce7dc" providerId="ADAL" clId="{5FCC64BD-F6C9-4EE4-8203-187ED55612DF}" dt="2024-02-02T08:46:28.615" v="4595" actId="1076"/>
          <ac:spMkLst>
            <pc:docMk/>
            <pc:sldMk cId="1643762399" sldId="314"/>
            <ac:spMk id="57" creationId="{0D04502E-D984-04DE-B6A3-B5F067A8EFC8}"/>
          </ac:spMkLst>
        </pc:spChg>
        <pc:grpChg chg="add del mod">
          <ac:chgData name="Alban VAN LAETHEM" userId="1893ae8f-d7e0-4c5f-861d-a482427ce7dc" providerId="ADAL" clId="{5FCC64BD-F6C9-4EE4-8203-187ED55612DF}" dt="2024-01-17T09:49:26.941" v="838" actId="478"/>
          <ac:grpSpMkLst>
            <pc:docMk/>
            <pc:sldMk cId="1643762399" sldId="314"/>
            <ac:grpSpMk id="5" creationId="{8BD7E827-63A3-7C9A-B290-4247B73F2D6B}"/>
          </ac:grpSpMkLst>
        </pc:grpChg>
        <pc:grpChg chg="add del mod">
          <ac:chgData name="Alban VAN LAETHEM" userId="1893ae8f-d7e0-4c5f-861d-a482427ce7dc" providerId="ADAL" clId="{5FCC64BD-F6C9-4EE4-8203-187ED55612DF}" dt="2024-01-17T12:01:53.308" v="1726" actId="165"/>
          <ac:grpSpMkLst>
            <pc:docMk/>
            <pc:sldMk cId="1643762399" sldId="314"/>
            <ac:grpSpMk id="55" creationId="{AF35CE1D-9C79-6502-82A7-A5423BB54F22}"/>
          </ac:grpSpMkLst>
        </pc:grpChg>
        <pc:grpChg chg="add del mod">
          <ac:chgData name="Alban VAN LAETHEM" userId="1893ae8f-d7e0-4c5f-861d-a482427ce7dc" providerId="ADAL" clId="{5FCC64BD-F6C9-4EE4-8203-187ED55612DF}" dt="2024-01-17T12:06:08.657" v="1843" actId="165"/>
          <ac:grpSpMkLst>
            <pc:docMk/>
            <pc:sldMk cId="1643762399" sldId="314"/>
            <ac:grpSpMk id="58" creationId="{AD4F32BD-2393-BD9E-091A-77489D886126}"/>
          </ac:grpSpMkLst>
        </pc:grpChg>
        <pc:grpChg chg="add del mod">
          <ac:chgData name="Alban VAN LAETHEM" userId="1893ae8f-d7e0-4c5f-861d-a482427ce7dc" providerId="ADAL" clId="{5FCC64BD-F6C9-4EE4-8203-187ED55612DF}" dt="2024-01-17T15:33:12.708" v="2623" actId="165"/>
          <ac:grpSpMkLst>
            <pc:docMk/>
            <pc:sldMk cId="1643762399" sldId="314"/>
            <ac:grpSpMk id="59" creationId="{777FBD7A-CDA4-8C71-FD57-9657B050F4C7}"/>
          </ac:grpSpMkLst>
        </pc:grpChg>
        <pc:picChg chg="del mod">
          <ac:chgData name="Alban VAN LAETHEM" userId="1893ae8f-d7e0-4c5f-861d-a482427ce7dc" providerId="ADAL" clId="{5FCC64BD-F6C9-4EE4-8203-187ED55612DF}" dt="2024-01-17T11:05:12.104" v="1281" actId="478"/>
          <ac:picMkLst>
            <pc:docMk/>
            <pc:sldMk cId="1643762399" sldId="314"/>
            <ac:picMk id="6" creationId="{4EAD7074-307D-E484-30A7-822E6436727A}"/>
          </ac:picMkLst>
        </pc:picChg>
        <pc:picChg chg="add mod">
          <ac:chgData name="Alban VAN LAETHEM" userId="1893ae8f-d7e0-4c5f-861d-a482427ce7dc" providerId="ADAL" clId="{5FCC64BD-F6C9-4EE4-8203-187ED55612DF}" dt="2024-01-17T11:05:15.119" v="1283" actId="167"/>
          <ac:picMkLst>
            <pc:docMk/>
            <pc:sldMk cId="1643762399" sldId="314"/>
            <ac:picMk id="22" creationId="{D61FE04A-FE75-40E9-704D-79AB920A9863}"/>
          </ac:picMkLst>
        </pc:picChg>
        <pc:picChg chg="add del mod">
          <ac:chgData name="Alban VAN LAETHEM" userId="1893ae8f-d7e0-4c5f-861d-a482427ce7dc" providerId="ADAL" clId="{5FCC64BD-F6C9-4EE4-8203-187ED55612DF}" dt="2024-01-17T11:39:17.799" v="1505" actId="478"/>
          <ac:picMkLst>
            <pc:docMk/>
            <pc:sldMk cId="1643762399" sldId="314"/>
            <ac:picMk id="40" creationId="{B4915EE8-C67C-ECD2-C07F-713D1A9AF92D}"/>
          </ac:picMkLst>
        </pc:picChg>
        <pc:picChg chg="add mod topLvl">
          <ac:chgData name="Alban VAN LAETHEM" userId="1893ae8f-d7e0-4c5f-861d-a482427ce7dc" providerId="ADAL" clId="{5FCC64BD-F6C9-4EE4-8203-187ED55612DF}" dt="2024-02-02T08:46:28.615" v="4595" actId="1076"/>
          <ac:picMkLst>
            <pc:docMk/>
            <pc:sldMk cId="1643762399" sldId="314"/>
            <ac:picMk id="42" creationId="{AFBC5E1F-6B59-0B1E-5AD6-3C2FAF12B692}"/>
          </ac:picMkLst>
        </pc:picChg>
        <pc:cxnChg chg="add mod">
          <ac:chgData name="Alban VAN LAETHEM" userId="1893ae8f-d7e0-4c5f-861d-a482427ce7dc" providerId="ADAL" clId="{5FCC64BD-F6C9-4EE4-8203-187ED55612DF}" dt="2024-01-17T11:04:41.531" v="1277" actId="14100"/>
          <ac:cxnSpMkLst>
            <pc:docMk/>
            <pc:sldMk cId="1643762399" sldId="314"/>
            <ac:cxnSpMk id="19" creationId="{4D89A7A8-ADA4-CFC5-B02C-5C15798B93DA}"/>
          </ac:cxnSpMkLst>
        </pc:cxnChg>
        <pc:cxnChg chg="add mod">
          <ac:chgData name="Alban VAN LAETHEM" userId="1893ae8f-d7e0-4c5f-861d-a482427ce7dc" providerId="ADAL" clId="{5FCC64BD-F6C9-4EE4-8203-187ED55612DF}" dt="2024-01-17T11:09:27.544" v="1317" actId="14100"/>
          <ac:cxnSpMkLst>
            <pc:docMk/>
            <pc:sldMk cId="1643762399" sldId="314"/>
            <ac:cxnSpMk id="23" creationId="{ADFE82CC-EAF7-92B2-8E13-AFF537406700}"/>
          </ac:cxnSpMkLst>
        </pc:cxnChg>
        <pc:cxnChg chg="add mod">
          <ac:chgData name="Alban VAN LAETHEM" userId="1893ae8f-d7e0-4c5f-861d-a482427ce7dc" providerId="ADAL" clId="{5FCC64BD-F6C9-4EE4-8203-187ED55612DF}" dt="2024-01-17T11:09:59.627" v="1318"/>
          <ac:cxnSpMkLst>
            <pc:docMk/>
            <pc:sldMk cId="1643762399" sldId="314"/>
            <ac:cxnSpMk id="26" creationId="{C72D396D-72DA-75BD-650F-A5A75C3158E8}"/>
          </ac:cxnSpMkLst>
        </pc:cxnChg>
        <pc:cxnChg chg="add mod">
          <ac:chgData name="Alban VAN LAETHEM" userId="1893ae8f-d7e0-4c5f-861d-a482427ce7dc" providerId="ADAL" clId="{5FCC64BD-F6C9-4EE4-8203-187ED55612DF}" dt="2024-01-17T11:20:41.863" v="1402" actId="14100"/>
          <ac:cxnSpMkLst>
            <pc:docMk/>
            <pc:sldMk cId="1643762399" sldId="314"/>
            <ac:cxnSpMk id="32" creationId="{C1412788-36BC-51F6-FA13-044D5C1B647A}"/>
          </ac:cxnSpMkLst>
        </pc:cxnChg>
      </pc:sldChg>
      <pc:sldChg chg="add del">
        <pc:chgData name="Alban VAN LAETHEM" userId="1893ae8f-d7e0-4c5f-861d-a482427ce7dc" providerId="ADAL" clId="{5FCC64BD-F6C9-4EE4-8203-187ED55612DF}" dt="2024-01-13T11:45:02.787" v="360" actId="47"/>
        <pc:sldMkLst>
          <pc:docMk/>
          <pc:sldMk cId="2380292348" sldId="314"/>
        </pc:sldMkLst>
      </pc:sldChg>
      <pc:sldChg chg="add del">
        <pc:chgData name="Alban VAN LAETHEM" userId="1893ae8f-d7e0-4c5f-861d-a482427ce7dc" providerId="ADAL" clId="{5FCC64BD-F6C9-4EE4-8203-187ED55612DF}" dt="2024-01-17T10:08:25.546" v="946" actId="47"/>
        <pc:sldMkLst>
          <pc:docMk/>
          <pc:sldMk cId="1296004531" sldId="315"/>
        </pc:sldMkLst>
      </pc:sldChg>
      <pc:sldChg chg="add del setBg">
        <pc:chgData name="Alban VAN LAETHEM" userId="1893ae8f-d7e0-4c5f-861d-a482427ce7dc" providerId="ADAL" clId="{5FCC64BD-F6C9-4EE4-8203-187ED55612DF}" dt="2024-01-17T10:05:30.127" v="911"/>
        <pc:sldMkLst>
          <pc:docMk/>
          <pc:sldMk cId="1489357142" sldId="315"/>
        </pc:sldMkLst>
      </pc:sldChg>
      <pc:sldChg chg="add del setBg">
        <pc:chgData name="Alban VAN LAETHEM" userId="1893ae8f-d7e0-4c5f-861d-a482427ce7dc" providerId="ADAL" clId="{5FCC64BD-F6C9-4EE4-8203-187ED55612DF}" dt="2024-01-17T10:08:36.140" v="948"/>
        <pc:sldMkLst>
          <pc:docMk/>
          <pc:sldMk cId="3518941957" sldId="315"/>
        </pc:sldMkLst>
      </pc:sldChg>
      <pc:sldChg chg="modSp add del modAnim">
        <pc:chgData name="Alban VAN LAETHEM" userId="1893ae8f-d7e0-4c5f-861d-a482427ce7dc" providerId="ADAL" clId="{5FCC64BD-F6C9-4EE4-8203-187ED55612DF}" dt="2024-02-02T09:58:53.306" v="4664" actId="47"/>
        <pc:sldMkLst>
          <pc:docMk/>
          <pc:sldMk cId="3836019123" sldId="315"/>
        </pc:sldMkLst>
        <pc:spChg chg="mod">
          <ac:chgData name="Alban VAN LAETHEM" userId="1893ae8f-d7e0-4c5f-861d-a482427ce7dc" providerId="ADAL" clId="{5FCC64BD-F6C9-4EE4-8203-187ED55612DF}" dt="2024-01-17T16:12:52.867" v="2893" actId="20577"/>
          <ac:spMkLst>
            <pc:docMk/>
            <pc:sldMk cId="3836019123" sldId="315"/>
            <ac:spMk id="9" creationId="{FA8712DC-8074-666D-087C-ABE574BE71B2}"/>
          </ac:spMkLst>
        </pc:spChg>
      </pc:sldChg>
      <pc:sldChg chg="modSp add del mod setBg">
        <pc:chgData name="Alban VAN LAETHEM" userId="1893ae8f-d7e0-4c5f-861d-a482427ce7dc" providerId="ADAL" clId="{5FCC64BD-F6C9-4EE4-8203-187ED55612DF}" dt="2024-01-17T10:20:11.284" v="962" actId="47"/>
        <pc:sldMkLst>
          <pc:docMk/>
          <pc:sldMk cId="4101218710" sldId="315"/>
        </pc:sldMkLst>
        <pc:spChg chg="mod">
          <ac:chgData name="Alban VAN LAETHEM" userId="1893ae8f-d7e0-4c5f-861d-a482427ce7dc" providerId="ADAL" clId="{5FCC64BD-F6C9-4EE4-8203-187ED55612DF}" dt="2024-01-17T10:10:25.219" v="955" actId="207"/>
          <ac:spMkLst>
            <pc:docMk/>
            <pc:sldMk cId="4101218710" sldId="315"/>
            <ac:spMk id="15" creationId="{D9DCBD2F-5D47-2E2F-C2FB-E07B839A4DE5}"/>
          </ac:spMkLst>
        </pc:spChg>
      </pc:sldChg>
      <pc:sldChg chg="add del setBg">
        <pc:chgData name="Alban VAN LAETHEM" userId="1893ae8f-d7e0-4c5f-861d-a482427ce7dc" providerId="ADAL" clId="{5FCC64BD-F6C9-4EE4-8203-187ED55612DF}" dt="2024-01-17T10:09:22.202" v="951"/>
        <pc:sldMkLst>
          <pc:docMk/>
          <pc:sldMk cId="741814588" sldId="316"/>
        </pc:sldMkLst>
      </pc:sldChg>
      <pc:sldChg chg="delSp add del mod">
        <pc:chgData name="Alban VAN LAETHEM" userId="1893ae8f-d7e0-4c5f-861d-a482427ce7dc" providerId="ADAL" clId="{5FCC64BD-F6C9-4EE4-8203-187ED55612DF}" dt="2024-01-17T15:44:13.378" v="2745" actId="2696"/>
        <pc:sldMkLst>
          <pc:docMk/>
          <pc:sldMk cId="1072330100" sldId="316"/>
        </pc:sldMkLst>
        <pc:cxnChg chg="del">
          <ac:chgData name="Alban VAN LAETHEM" userId="1893ae8f-d7e0-4c5f-861d-a482427ce7dc" providerId="ADAL" clId="{5FCC64BD-F6C9-4EE4-8203-187ED55612DF}" dt="2024-01-17T10:20:14.314" v="963" actId="478"/>
          <ac:cxnSpMkLst>
            <pc:docMk/>
            <pc:sldMk cId="1072330100" sldId="316"/>
            <ac:cxnSpMk id="19" creationId="{4D89A7A8-ADA4-CFC5-B02C-5C15798B93DA}"/>
          </ac:cxnSpMkLst>
        </pc:cxnChg>
      </pc:sldChg>
      <pc:sldChg chg="modSp add del mod modAnim">
        <pc:chgData name="Alban VAN LAETHEM" userId="1893ae8f-d7e0-4c5f-861d-a482427ce7dc" providerId="ADAL" clId="{5FCC64BD-F6C9-4EE4-8203-187ED55612DF}" dt="2024-02-02T10:36:03.830" v="4670" actId="2696"/>
        <pc:sldMkLst>
          <pc:docMk/>
          <pc:sldMk cId="2020869028" sldId="316"/>
        </pc:sldMkLst>
        <pc:spChg chg="mod">
          <ac:chgData name="Alban VAN LAETHEM" userId="1893ae8f-d7e0-4c5f-861d-a482427ce7dc" providerId="ADAL" clId="{5FCC64BD-F6C9-4EE4-8203-187ED55612DF}" dt="2024-02-02T10:34:14.121" v="4668" actId="1076"/>
          <ac:spMkLst>
            <pc:docMk/>
            <pc:sldMk cId="2020869028" sldId="316"/>
            <ac:spMk id="9" creationId="{FA8712DC-8074-666D-087C-ABE574BE71B2}"/>
          </ac:spMkLst>
        </pc:spChg>
      </pc:sldChg>
      <pc:sldChg chg="modSp add del modAnim">
        <pc:chgData name="Alban VAN LAETHEM" userId="1893ae8f-d7e0-4c5f-861d-a482427ce7dc" providerId="ADAL" clId="{5FCC64BD-F6C9-4EE4-8203-187ED55612DF}" dt="2024-02-02T10:36:03.830" v="4670" actId="2696"/>
        <pc:sldMkLst>
          <pc:docMk/>
          <pc:sldMk cId="2091786933" sldId="317"/>
        </pc:sldMkLst>
        <pc:spChg chg="mod">
          <ac:chgData name="Alban VAN LAETHEM" userId="1893ae8f-d7e0-4c5f-861d-a482427ce7dc" providerId="ADAL" clId="{5FCC64BD-F6C9-4EE4-8203-187ED55612DF}" dt="2024-01-17T16:32:55.017" v="3124"/>
          <ac:spMkLst>
            <pc:docMk/>
            <pc:sldMk cId="2091786933" sldId="317"/>
            <ac:spMk id="9" creationId="{FA8712DC-8074-666D-087C-ABE574BE71B2}"/>
          </ac:spMkLst>
        </pc:spChg>
      </pc:sldChg>
      <pc:sldChg chg="addSp delSp modSp add del mod ord">
        <pc:chgData name="Alban VAN LAETHEM" userId="1893ae8f-d7e0-4c5f-861d-a482427ce7dc" providerId="ADAL" clId="{5FCC64BD-F6C9-4EE4-8203-187ED55612DF}" dt="2024-01-17T11:03:02.278" v="1272" actId="2696"/>
        <pc:sldMkLst>
          <pc:docMk/>
          <pc:sldMk cId="2354619689" sldId="317"/>
        </pc:sldMkLst>
        <pc:spChg chg="mod">
          <ac:chgData name="Alban VAN LAETHEM" userId="1893ae8f-d7e0-4c5f-861d-a482427ce7dc" providerId="ADAL" clId="{5FCC64BD-F6C9-4EE4-8203-187ED55612DF}" dt="2024-01-17T10:36:56.588" v="1080" actId="27636"/>
          <ac:spMkLst>
            <pc:docMk/>
            <pc:sldMk cId="2354619689" sldId="317"/>
            <ac:spMk id="2" creationId="{3F22F5E7-B9BC-1641-4BFC-27CE4AD9CFBF}"/>
          </ac:spMkLst>
        </pc:spChg>
        <pc:spChg chg="mod">
          <ac:chgData name="Alban VAN LAETHEM" userId="1893ae8f-d7e0-4c5f-861d-a482427ce7dc" providerId="ADAL" clId="{5FCC64BD-F6C9-4EE4-8203-187ED55612DF}" dt="2024-01-17T10:51:31.307" v="1161" actId="1076"/>
          <ac:spMkLst>
            <pc:docMk/>
            <pc:sldMk cId="2354619689" sldId="317"/>
            <ac:spMk id="15" creationId="{D9DCBD2F-5D47-2E2F-C2FB-E07B839A4DE5}"/>
          </ac:spMkLst>
        </pc:spChg>
        <pc:picChg chg="add mod">
          <ac:chgData name="Alban VAN LAETHEM" userId="1893ae8f-d7e0-4c5f-861d-a482427ce7dc" providerId="ADAL" clId="{5FCC64BD-F6C9-4EE4-8203-187ED55612DF}" dt="2024-01-17T10:51:19.628" v="1160"/>
          <ac:picMkLst>
            <pc:docMk/>
            <pc:sldMk cId="2354619689" sldId="317"/>
            <ac:picMk id="3" creationId="{534FD1FC-DD18-873C-4665-46FD1BB2B1EC}"/>
          </ac:picMkLst>
        </pc:picChg>
        <pc:picChg chg="del mod">
          <ac:chgData name="Alban VAN LAETHEM" userId="1893ae8f-d7e0-4c5f-861d-a482427ce7dc" providerId="ADAL" clId="{5FCC64BD-F6C9-4EE4-8203-187ED55612DF}" dt="2024-01-17T10:51:19.400" v="1159" actId="478"/>
          <ac:picMkLst>
            <pc:docMk/>
            <pc:sldMk cId="2354619689" sldId="317"/>
            <ac:picMk id="6" creationId="{4EAD7074-307D-E484-30A7-822E6436727A}"/>
          </ac:picMkLst>
        </pc:picChg>
      </pc:sldChg>
      <pc:sldChg chg="delSp modSp add del mod modTransition">
        <pc:chgData name="Alban VAN LAETHEM" userId="1893ae8f-d7e0-4c5f-861d-a482427ce7dc" providerId="ADAL" clId="{5FCC64BD-F6C9-4EE4-8203-187ED55612DF}" dt="2024-01-17T15:44:13.378" v="2745" actId="2696"/>
        <pc:sldMkLst>
          <pc:docMk/>
          <pc:sldMk cId="750590159" sldId="318"/>
        </pc:sldMkLst>
        <pc:spChg chg="mod">
          <ac:chgData name="Alban VAN LAETHEM" userId="1893ae8f-d7e0-4c5f-861d-a482427ce7dc" providerId="ADAL" clId="{5FCC64BD-F6C9-4EE4-8203-187ED55612DF}" dt="2024-01-17T10:23:43.969" v="968" actId="207"/>
          <ac:spMkLst>
            <pc:docMk/>
            <pc:sldMk cId="750590159" sldId="318"/>
            <ac:spMk id="15" creationId="{D9DCBD2F-5D47-2E2F-C2FB-E07B839A4DE5}"/>
          </ac:spMkLst>
        </pc:spChg>
        <pc:cxnChg chg="del">
          <ac:chgData name="Alban VAN LAETHEM" userId="1893ae8f-d7e0-4c5f-861d-a482427ce7dc" providerId="ADAL" clId="{5FCC64BD-F6C9-4EE4-8203-187ED55612DF}" dt="2024-01-17T10:24:27.836" v="970" actId="478"/>
          <ac:cxnSpMkLst>
            <pc:docMk/>
            <pc:sldMk cId="750590159" sldId="318"/>
            <ac:cxnSpMk id="19" creationId="{4D89A7A8-ADA4-CFC5-B02C-5C15798B93DA}"/>
          </ac:cxnSpMkLst>
        </pc:cxnChg>
      </pc:sldChg>
      <pc:sldChg chg="modSp add del modAnim">
        <pc:chgData name="Alban VAN LAETHEM" userId="1893ae8f-d7e0-4c5f-861d-a482427ce7dc" providerId="ADAL" clId="{5FCC64BD-F6C9-4EE4-8203-187ED55612DF}" dt="2024-02-02T10:36:03.830" v="4670" actId="2696"/>
        <pc:sldMkLst>
          <pc:docMk/>
          <pc:sldMk cId="4080024789" sldId="318"/>
        </pc:sldMkLst>
        <pc:spChg chg="mod">
          <ac:chgData name="Alban VAN LAETHEM" userId="1893ae8f-d7e0-4c5f-861d-a482427ce7dc" providerId="ADAL" clId="{5FCC64BD-F6C9-4EE4-8203-187ED55612DF}" dt="2024-01-17T16:33:08.462" v="3126"/>
          <ac:spMkLst>
            <pc:docMk/>
            <pc:sldMk cId="4080024789" sldId="318"/>
            <ac:spMk id="9" creationId="{FA8712DC-8074-666D-087C-ABE574BE71B2}"/>
          </ac:spMkLst>
        </pc:spChg>
      </pc:sldChg>
      <pc:sldChg chg="modSp add mod">
        <pc:chgData name="Alban VAN LAETHEM" userId="1893ae8f-d7e0-4c5f-861d-a482427ce7dc" providerId="ADAL" clId="{5FCC64BD-F6C9-4EE4-8203-187ED55612DF}" dt="2024-01-23T16:22:59.410" v="4274" actId="14100"/>
        <pc:sldMkLst>
          <pc:docMk/>
          <pc:sldMk cId="915711716" sldId="319"/>
        </pc:sldMkLst>
        <pc:spChg chg="mod">
          <ac:chgData name="Alban VAN LAETHEM" userId="1893ae8f-d7e0-4c5f-861d-a482427ce7dc" providerId="ADAL" clId="{5FCC64BD-F6C9-4EE4-8203-187ED55612DF}" dt="2024-01-23T16:22:59.410" v="4274" actId="14100"/>
          <ac:spMkLst>
            <pc:docMk/>
            <pc:sldMk cId="915711716" sldId="319"/>
            <ac:spMk id="2" creationId="{6077F300-61F9-91B3-55A8-116F70779952}"/>
          </ac:spMkLst>
        </pc:spChg>
      </pc:sldChg>
      <pc:sldChg chg="addSp delSp modSp add mod modTransition delAnim modAnim modNotesTx">
        <pc:chgData name="Alban VAN LAETHEM" userId="1893ae8f-d7e0-4c5f-861d-a482427ce7dc" providerId="ADAL" clId="{5FCC64BD-F6C9-4EE4-8203-187ED55612DF}" dt="2024-01-17T17:14:10.277" v="3367" actId="20577"/>
        <pc:sldMkLst>
          <pc:docMk/>
          <pc:sldMk cId="1191741689" sldId="320"/>
        </pc:sldMkLst>
        <pc:spChg chg="mod">
          <ac:chgData name="Alban VAN LAETHEM" userId="1893ae8f-d7e0-4c5f-861d-a482427ce7dc" providerId="ADAL" clId="{5FCC64BD-F6C9-4EE4-8203-187ED55612DF}" dt="2024-01-17T10:35:08.521" v="1048" actId="20577"/>
          <ac:spMkLst>
            <pc:docMk/>
            <pc:sldMk cId="1191741689" sldId="320"/>
            <ac:spMk id="2" creationId="{3F22F5E7-B9BC-1641-4BFC-27CE4AD9CFBF}"/>
          </ac:spMkLst>
        </pc:spChg>
        <pc:spChg chg="add mod">
          <ac:chgData name="Alban VAN LAETHEM" userId="1893ae8f-d7e0-4c5f-861d-a482427ce7dc" providerId="ADAL" clId="{5FCC64BD-F6C9-4EE4-8203-187ED55612DF}" dt="2024-01-17T14:06:23.121" v="2251" actId="1038"/>
          <ac:spMkLst>
            <pc:docMk/>
            <pc:sldMk cId="1191741689" sldId="320"/>
            <ac:spMk id="11" creationId="{A1F1E3D1-B525-8E67-8AF5-92E1F15B6B6A}"/>
          </ac:spMkLst>
        </pc:spChg>
        <pc:spChg chg="add del mod">
          <ac:chgData name="Alban VAN LAETHEM" userId="1893ae8f-d7e0-4c5f-861d-a482427ce7dc" providerId="ADAL" clId="{5FCC64BD-F6C9-4EE4-8203-187ED55612DF}" dt="2024-01-17T17:13:49.572" v="3363" actId="20577"/>
          <ac:spMkLst>
            <pc:docMk/>
            <pc:sldMk cId="1191741689" sldId="320"/>
            <ac:spMk id="15" creationId="{D9DCBD2F-5D47-2E2F-C2FB-E07B839A4DE5}"/>
          </ac:spMkLst>
        </pc:spChg>
        <pc:spChg chg="add del mod">
          <ac:chgData name="Alban VAN LAETHEM" userId="1893ae8f-d7e0-4c5f-861d-a482427ce7dc" providerId="ADAL" clId="{5FCC64BD-F6C9-4EE4-8203-187ED55612DF}" dt="2024-01-17T14:08:28.634" v="2263" actId="478"/>
          <ac:spMkLst>
            <pc:docMk/>
            <pc:sldMk cId="1191741689" sldId="320"/>
            <ac:spMk id="16" creationId="{E7884EDF-1679-932C-6A88-B285BC274F25}"/>
          </ac:spMkLst>
        </pc:spChg>
        <pc:spChg chg="add mod">
          <ac:chgData name="Alban VAN LAETHEM" userId="1893ae8f-d7e0-4c5f-861d-a482427ce7dc" providerId="ADAL" clId="{5FCC64BD-F6C9-4EE4-8203-187ED55612DF}" dt="2024-01-17T14:09:04.684" v="2273" actId="1036"/>
          <ac:spMkLst>
            <pc:docMk/>
            <pc:sldMk cId="1191741689" sldId="320"/>
            <ac:spMk id="18" creationId="{F6D4863B-DC0E-C026-BB81-785B8C145816}"/>
          </ac:spMkLst>
        </pc:spChg>
        <pc:spChg chg="add mod">
          <ac:chgData name="Alban VAN LAETHEM" userId="1893ae8f-d7e0-4c5f-861d-a482427ce7dc" providerId="ADAL" clId="{5FCC64BD-F6C9-4EE4-8203-187ED55612DF}" dt="2024-01-17T14:09:04.684" v="2273" actId="1036"/>
          <ac:spMkLst>
            <pc:docMk/>
            <pc:sldMk cId="1191741689" sldId="320"/>
            <ac:spMk id="20" creationId="{8FD6BDB9-D5C2-4221-6F3D-ABEA5571A738}"/>
          </ac:spMkLst>
        </pc:spChg>
        <pc:picChg chg="add mod">
          <ac:chgData name="Alban VAN LAETHEM" userId="1893ae8f-d7e0-4c5f-861d-a482427ce7dc" providerId="ADAL" clId="{5FCC64BD-F6C9-4EE4-8203-187ED55612DF}" dt="2024-01-17T12:25:41.239" v="2094"/>
          <ac:picMkLst>
            <pc:docMk/>
            <pc:sldMk cId="1191741689" sldId="320"/>
            <ac:picMk id="5" creationId="{C1BBD1E1-1F18-7B44-90B8-362EC72E11F1}"/>
          </ac:picMkLst>
        </pc:picChg>
        <pc:picChg chg="del">
          <ac:chgData name="Alban VAN LAETHEM" userId="1893ae8f-d7e0-4c5f-861d-a482427ce7dc" providerId="ADAL" clId="{5FCC64BD-F6C9-4EE4-8203-187ED55612DF}" dt="2024-01-17T12:25:46.043" v="2095" actId="478"/>
          <ac:picMkLst>
            <pc:docMk/>
            <pc:sldMk cId="1191741689" sldId="320"/>
            <ac:picMk id="6" creationId="{4EAD7074-307D-E484-30A7-822E6436727A}"/>
          </ac:picMkLst>
        </pc:picChg>
        <pc:picChg chg="add mod">
          <ac:chgData name="Alban VAN LAETHEM" userId="1893ae8f-d7e0-4c5f-861d-a482427ce7dc" providerId="ADAL" clId="{5FCC64BD-F6C9-4EE4-8203-187ED55612DF}" dt="2024-01-17T12:25:48.303" v="2097" actId="167"/>
          <ac:picMkLst>
            <pc:docMk/>
            <pc:sldMk cId="1191741689" sldId="320"/>
            <ac:picMk id="7" creationId="{EE1040EB-9BCD-69B1-1A9E-EBA6A80678B0}"/>
          </ac:picMkLst>
        </pc:picChg>
        <pc:picChg chg="add mod">
          <ac:chgData name="Alban VAN LAETHEM" userId="1893ae8f-d7e0-4c5f-861d-a482427ce7dc" providerId="ADAL" clId="{5FCC64BD-F6C9-4EE4-8203-187ED55612DF}" dt="2024-01-17T16:26:28.943" v="3080" actId="1076"/>
          <ac:picMkLst>
            <pc:docMk/>
            <pc:sldMk cId="1191741689" sldId="320"/>
            <ac:picMk id="29" creationId="{1373FADE-39C0-4DB0-B195-9E52CCF261AC}"/>
          </ac:picMkLst>
        </pc:picChg>
        <pc:picChg chg="add mod">
          <ac:chgData name="Alban VAN LAETHEM" userId="1893ae8f-d7e0-4c5f-861d-a482427ce7dc" providerId="ADAL" clId="{5FCC64BD-F6C9-4EE4-8203-187ED55612DF}" dt="2024-01-17T16:26:22.372" v="3079" actId="1076"/>
          <ac:picMkLst>
            <pc:docMk/>
            <pc:sldMk cId="1191741689" sldId="320"/>
            <ac:picMk id="30" creationId="{789FF94B-72BB-3878-A821-A3820518E562}"/>
          </ac:picMkLst>
        </pc:picChg>
        <pc:cxnChg chg="add del mod">
          <ac:chgData name="Alban VAN LAETHEM" userId="1893ae8f-d7e0-4c5f-861d-a482427ce7dc" providerId="ADAL" clId="{5FCC64BD-F6C9-4EE4-8203-187ED55612DF}" dt="2024-01-17T14:08:29.644" v="2264" actId="478"/>
          <ac:cxnSpMkLst>
            <pc:docMk/>
            <pc:sldMk cId="1191741689" sldId="320"/>
            <ac:cxnSpMk id="14" creationId="{09C89E7C-0C9E-6A1E-DB08-C22354D1426F}"/>
          </ac:cxnSpMkLst>
        </pc:cxnChg>
        <pc:cxnChg chg="mod">
          <ac:chgData name="Alban VAN LAETHEM" userId="1893ae8f-d7e0-4c5f-861d-a482427ce7dc" providerId="ADAL" clId="{5FCC64BD-F6C9-4EE4-8203-187ED55612DF}" dt="2024-01-17T16:18:22.625" v="3035" actId="14100"/>
          <ac:cxnSpMkLst>
            <pc:docMk/>
            <pc:sldMk cId="1191741689" sldId="320"/>
            <ac:cxnSpMk id="19" creationId="{4D89A7A8-ADA4-CFC5-B02C-5C15798B93DA}"/>
          </ac:cxnSpMkLst>
        </pc:cxnChg>
        <pc:cxnChg chg="add mod">
          <ac:chgData name="Alban VAN LAETHEM" userId="1893ae8f-d7e0-4c5f-861d-a482427ce7dc" providerId="ADAL" clId="{5FCC64BD-F6C9-4EE4-8203-187ED55612DF}" dt="2024-01-17T16:18:18.265" v="3034" actId="14100"/>
          <ac:cxnSpMkLst>
            <pc:docMk/>
            <pc:sldMk cId="1191741689" sldId="320"/>
            <ac:cxnSpMk id="22" creationId="{D15CE0B9-E940-E4B8-F1A8-F32F7D04AD08}"/>
          </ac:cxnSpMkLst>
        </pc:cxnChg>
        <pc:cxnChg chg="add mod">
          <ac:chgData name="Alban VAN LAETHEM" userId="1893ae8f-d7e0-4c5f-861d-a482427ce7dc" providerId="ADAL" clId="{5FCC64BD-F6C9-4EE4-8203-187ED55612DF}" dt="2024-01-17T16:27:48.204" v="3089" actId="1037"/>
          <ac:cxnSpMkLst>
            <pc:docMk/>
            <pc:sldMk cId="1191741689" sldId="320"/>
            <ac:cxnSpMk id="32" creationId="{A3445F15-018C-ED22-C099-94588B98D9F7}"/>
          </ac:cxnSpMkLst>
        </pc:cxnChg>
        <pc:cxnChg chg="add mod">
          <ac:chgData name="Alban VAN LAETHEM" userId="1893ae8f-d7e0-4c5f-861d-a482427ce7dc" providerId="ADAL" clId="{5FCC64BD-F6C9-4EE4-8203-187ED55612DF}" dt="2024-01-17T16:28:37.372" v="3097" actId="1076"/>
          <ac:cxnSpMkLst>
            <pc:docMk/>
            <pc:sldMk cId="1191741689" sldId="320"/>
            <ac:cxnSpMk id="35" creationId="{2B3918C8-EEAE-0C96-60B3-EEB84C0E421C}"/>
          </ac:cxnSpMkLst>
        </pc:cxnChg>
      </pc:sldChg>
      <pc:sldChg chg="addSp modSp new del mod setBg">
        <pc:chgData name="Alban VAN LAETHEM" userId="1893ae8f-d7e0-4c5f-861d-a482427ce7dc" providerId="ADAL" clId="{5FCC64BD-F6C9-4EE4-8203-187ED55612DF}" dt="2024-01-17T10:28:18.050" v="1023" actId="47"/>
        <pc:sldMkLst>
          <pc:docMk/>
          <pc:sldMk cId="1822277400" sldId="320"/>
        </pc:sldMkLst>
        <pc:spChg chg="mod">
          <ac:chgData name="Alban VAN LAETHEM" userId="1893ae8f-d7e0-4c5f-861d-a482427ce7dc" providerId="ADAL" clId="{5FCC64BD-F6C9-4EE4-8203-187ED55612DF}" dt="2024-01-17T10:28:02.490" v="1021" actId="26606"/>
          <ac:spMkLst>
            <pc:docMk/>
            <pc:sldMk cId="1822277400" sldId="320"/>
            <ac:spMk id="2" creationId="{322102D6-372E-11BF-D9D9-C51571E9AFD6}"/>
          </ac:spMkLst>
        </pc:spChg>
        <pc:spChg chg="mod">
          <ac:chgData name="Alban VAN LAETHEM" userId="1893ae8f-d7e0-4c5f-861d-a482427ce7dc" providerId="ADAL" clId="{5FCC64BD-F6C9-4EE4-8203-187ED55612DF}" dt="2024-01-17T10:28:02.490" v="1021" actId="26606"/>
          <ac:spMkLst>
            <pc:docMk/>
            <pc:sldMk cId="1822277400" sldId="320"/>
            <ac:spMk id="3" creationId="{FE8403CA-D2EB-428F-C0F8-1FACF4070397}"/>
          </ac:spMkLst>
        </pc:spChg>
        <pc:spChg chg="mod">
          <ac:chgData name="Alban VAN LAETHEM" userId="1893ae8f-d7e0-4c5f-861d-a482427ce7dc" providerId="ADAL" clId="{5FCC64BD-F6C9-4EE4-8203-187ED55612DF}" dt="2024-01-17T10:28:02.490" v="1021" actId="26606"/>
          <ac:spMkLst>
            <pc:docMk/>
            <pc:sldMk cId="1822277400" sldId="320"/>
            <ac:spMk id="4" creationId="{52ED83E8-7632-AAEB-A11F-B06855D3AE3B}"/>
          </ac:spMkLst>
        </pc:spChg>
        <pc:picChg chg="add">
          <ac:chgData name="Alban VAN LAETHEM" userId="1893ae8f-d7e0-4c5f-861d-a482427ce7dc" providerId="ADAL" clId="{5FCC64BD-F6C9-4EE4-8203-187ED55612DF}" dt="2024-01-17T10:28:02.490" v="1021" actId="26606"/>
          <ac:picMkLst>
            <pc:docMk/>
            <pc:sldMk cId="1822277400" sldId="320"/>
            <ac:picMk id="6" creationId="{D8CAADFE-1757-A14F-71BF-31ADEA61E7E0}"/>
          </ac:picMkLst>
        </pc:picChg>
        <pc:picChg chg="add">
          <ac:chgData name="Alban VAN LAETHEM" userId="1893ae8f-d7e0-4c5f-861d-a482427ce7dc" providerId="ADAL" clId="{5FCC64BD-F6C9-4EE4-8203-187ED55612DF}" dt="2024-01-17T10:28:02.490" v="1021" actId="26606"/>
          <ac:picMkLst>
            <pc:docMk/>
            <pc:sldMk cId="1822277400" sldId="320"/>
            <ac:picMk id="10" creationId="{B536FA4E-0152-4E27-91DA-0FC22D1846BB}"/>
          </ac:picMkLst>
        </pc:picChg>
      </pc:sldChg>
      <pc:sldChg chg="addSp delSp modSp add mod modAnim modNotesTx">
        <pc:chgData name="Alban VAN LAETHEM" userId="1893ae8f-d7e0-4c5f-861d-a482427ce7dc" providerId="ADAL" clId="{5FCC64BD-F6C9-4EE4-8203-187ED55612DF}" dt="2024-01-26T15:54:34.213" v="4560"/>
        <pc:sldMkLst>
          <pc:docMk/>
          <pc:sldMk cId="2667340851" sldId="321"/>
        </pc:sldMkLst>
        <pc:spChg chg="mod">
          <ac:chgData name="Alban VAN LAETHEM" userId="1893ae8f-d7e0-4c5f-861d-a482427ce7dc" providerId="ADAL" clId="{5FCC64BD-F6C9-4EE4-8203-187ED55612DF}" dt="2024-01-17T10:35:50.889" v="1060" actId="20577"/>
          <ac:spMkLst>
            <pc:docMk/>
            <pc:sldMk cId="2667340851" sldId="321"/>
            <ac:spMk id="2" creationId="{E88E9828-56C0-3BC9-A0AD-EA02BD75EA1E}"/>
          </ac:spMkLst>
        </pc:spChg>
        <pc:spChg chg="add mod topLvl">
          <ac:chgData name="Alban VAN LAETHEM" userId="1893ae8f-d7e0-4c5f-861d-a482427ce7dc" providerId="ADAL" clId="{5FCC64BD-F6C9-4EE4-8203-187ED55612DF}" dt="2024-01-17T15:05:26.950" v="2493" actId="165"/>
          <ac:spMkLst>
            <pc:docMk/>
            <pc:sldMk cId="2667340851" sldId="321"/>
            <ac:spMk id="3" creationId="{C0086352-040E-C614-AB30-12AD05AE2FEC}"/>
          </ac:spMkLst>
        </pc:spChg>
        <pc:spChg chg="add mod topLvl">
          <ac:chgData name="Alban VAN LAETHEM" userId="1893ae8f-d7e0-4c5f-861d-a482427ce7dc" providerId="ADAL" clId="{5FCC64BD-F6C9-4EE4-8203-187ED55612DF}" dt="2024-01-17T15:05:26.950" v="2493" actId="165"/>
          <ac:spMkLst>
            <pc:docMk/>
            <pc:sldMk cId="2667340851" sldId="321"/>
            <ac:spMk id="5" creationId="{E3E5D127-C2AE-8920-712B-F101831BEDC1}"/>
          </ac:spMkLst>
        </pc:spChg>
        <pc:spChg chg="mod">
          <ac:chgData name="Alban VAN LAETHEM" userId="1893ae8f-d7e0-4c5f-861d-a482427ce7dc" providerId="ADAL" clId="{5FCC64BD-F6C9-4EE4-8203-187ED55612DF}" dt="2024-01-17T15:41:29.850" v="2711" actId="16959"/>
          <ac:spMkLst>
            <pc:docMk/>
            <pc:sldMk cId="2667340851" sldId="321"/>
            <ac:spMk id="9" creationId="{9393D802-0E88-594F-D36C-4671BBB315C7}"/>
          </ac:spMkLst>
        </pc:spChg>
        <pc:grpChg chg="add del mod">
          <ac:chgData name="Alban VAN LAETHEM" userId="1893ae8f-d7e0-4c5f-861d-a482427ce7dc" providerId="ADAL" clId="{5FCC64BD-F6C9-4EE4-8203-187ED55612DF}" dt="2024-01-17T15:05:26.950" v="2493" actId="165"/>
          <ac:grpSpMkLst>
            <pc:docMk/>
            <pc:sldMk cId="2667340851" sldId="321"/>
            <ac:grpSpMk id="6" creationId="{598D7FDC-84B3-A330-E043-7E6CFA5E9BBB}"/>
          </ac:grpSpMkLst>
        </pc:grpChg>
        <pc:picChg chg="mod topLvl">
          <ac:chgData name="Alban VAN LAETHEM" userId="1893ae8f-d7e0-4c5f-861d-a482427ce7dc" providerId="ADAL" clId="{5FCC64BD-F6C9-4EE4-8203-187ED55612DF}" dt="2024-01-17T15:43:14.329" v="2714" actId="167"/>
          <ac:picMkLst>
            <pc:docMk/>
            <pc:sldMk cId="2667340851" sldId="321"/>
            <ac:picMk id="8" creationId="{DC5589D3-9EDE-CB8B-60C9-03C1A9DCE9D3}"/>
          </ac:picMkLst>
        </pc:picChg>
        <pc:cxnChg chg="mod">
          <ac:chgData name="Alban VAN LAETHEM" userId="1893ae8f-d7e0-4c5f-861d-a482427ce7dc" providerId="ADAL" clId="{5FCC64BD-F6C9-4EE4-8203-187ED55612DF}" dt="2024-01-17T15:43:31.419" v="2744" actId="1036"/>
          <ac:cxnSpMkLst>
            <pc:docMk/>
            <pc:sldMk cId="2667340851" sldId="321"/>
            <ac:cxnSpMk id="12" creationId="{3E334AA6-D79B-CB9A-1025-B37CDBCA5E5E}"/>
          </ac:cxnSpMkLst>
        </pc:cxnChg>
        <pc:cxnChg chg="mod">
          <ac:chgData name="Alban VAN LAETHEM" userId="1893ae8f-d7e0-4c5f-861d-a482427ce7dc" providerId="ADAL" clId="{5FCC64BD-F6C9-4EE4-8203-187ED55612DF}" dt="2024-01-17T15:43:31.419" v="2744" actId="1036"/>
          <ac:cxnSpMkLst>
            <pc:docMk/>
            <pc:sldMk cId="2667340851" sldId="321"/>
            <ac:cxnSpMk id="13" creationId="{671435C4-23EB-AFAD-DADE-A844DA8634C7}"/>
          </ac:cxnSpMkLst>
        </pc:cxnChg>
        <pc:cxnChg chg="mod">
          <ac:chgData name="Alban VAN LAETHEM" userId="1893ae8f-d7e0-4c5f-861d-a482427ce7dc" providerId="ADAL" clId="{5FCC64BD-F6C9-4EE4-8203-187ED55612DF}" dt="2024-01-17T15:43:31.419" v="2744" actId="1036"/>
          <ac:cxnSpMkLst>
            <pc:docMk/>
            <pc:sldMk cId="2667340851" sldId="321"/>
            <ac:cxnSpMk id="15" creationId="{3148DE47-9CB7-ACDF-8979-33B61EAAC94D}"/>
          </ac:cxnSpMkLst>
        </pc:cxnChg>
      </pc:sldChg>
      <pc:sldChg chg="add del">
        <pc:chgData name="Alban VAN LAETHEM" userId="1893ae8f-d7e0-4c5f-861d-a482427ce7dc" providerId="ADAL" clId="{5FCC64BD-F6C9-4EE4-8203-187ED55612DF}" dt="2024-01-17T10:35:45.438" v="1050"/>
        <pc:sldMkLst>
          <pc:docMk/>
          <pc:sldMk cId="2776057520" sldId="321"/>
        </pc:sldMkLst>
      </pc:sldChg>
      <pc:sldChg chg="add del ord modTransition">
        <pc:chgData name="Alban VAN LAETHEM" userId="1893ae8f-d7e0-4c5f-861d-a482427ce7dc" providerId="ADAL" clId="{5FCC64BD-F6C9-4EE4-8203-187ED55612DF}" dt="2024-01-17T11:03:16.065" v="1274" actId="2696"/>
        <pc:sldMkLst>
          <pc:docMk/>
          <pc:sldMk cId="30201398" sldId="322"/>
        </pc:sldMkLst>
      </pc:sldChg>
      <pc:sldChg chg="addSp modSp add del mod modTransition">
        <pc:chgData name="Alban VAN LAETHEM" userId="1893ae8f-d7e0-4c5f-861d-a482427ce7dc" providerId="ADAL" clId="{5FCC64BD-F6C9-4EE4-8203-187ED55612DF}" dt="2024-01-17T11:03:46.665" v="1275" actId="2696"/>
        <pc:sldMkLst>
          <pc:docMk/>
          <pc:sldMk cId="2555738381" sldId="323"/>
        </pc:sldMkLst>
        <pc:spChg chg="add mod">
          <ac:chgData name="Alban VAN LAETHEM" userId="1893ae8f-d7e0-4c5f-861d-a482427ce7dc" providerId="ADAL" clId="{5FCC64BD-F6C9-4EE4-8203-187ED55612DF}" dt="2024-01-17T10:56:18.606" v="1208" actId="1037"/>
          <ac:spMkLst>
            <pc:docMk/>
            <pc:sldMk cId="2555738381" sldId="323"/>
            <ac:spMk id="6" creationId="{05CDF731-7C93-FAD5-4F0E-E3E1F3F184F6}"/>
          </ac:spMkLst>
        </pc:spChg>
        <pc:spChg chg="add mod">
          <ac:chgData name="Alban VAN LAETHEM" userId="1893ae8f-d7e0-4c5f-861d-a482427ce7dc" providerId="ADAL" clId="{5FCC64BD-F6C9-4EE4-8203-187ED55612DF}" dt="2024-01-17T10:56:11.832" v="1200" actId="1076"/>
          <ac:spMkLst>
            <pc:docMk/>
            <pc:sldMk cId="2555738381" sldId="323"/>
            <ac:spMk id="7" creationId="{BC5F2079-C79C-373E-8B89-2897E6848656}"/>
          </ac:spMkLst>
        </pc:spChg>
        <pc:spChg chg="add mod">
          <ac:chgData name="Alban VAN LAETHEM" userId="1893ae8f-d7e0-4c5f-861d-a482427ce7dc" providerId="ADAL" clId="{5FCC64BD-F6C9-4EE4-8203-187ED55612DF}" dt="2024-01-17T10:57:05.639" v="1234" actId="1037"/>
          <ac:spMkLst>
            <pc:docMk/>
            <pc:sldMk cId="2555738381" sldId="323"/>
            <ac:spMk id="8" creationId="{164245E2-765F-92F8-894C-ADA2D1C19D17}"/>
          </ac:spMkLst>
        </pc:spChg>
        <pc:spChg chg="mod">
          <ac:chgData name="Alban VAN LAETHEM" userId="1893ae8f-d7e0-4c5f-861d-a482427ce7dc" providerId="ADAL" clId="{5FCC64BD-F6C9-4EE4-8203-187ED55612DF}" dt="2024-01-17T10:53:29.907" v="1181" actId="21"/>
          <ac:spMkLst>
            <pc:docMk/>
            <pc:sldMk cId="2555738381" sldId="323"/>
            <ac:spMk id="15" creationId="{D9DCBD2F-5D47-2E2F-C2FB-E07B839A4DE5}"/>
          </ac:spMkLst>
        </pc:spChg>
      </pc:sldChg>
      <pc:sldChg chg="delSp modSp add mod ord modTransition addAnim delAnim modAnim">
        <pc:chgData name="Alban VAN LAETHEM" userId="1893ae8f-d7e0-4c5f-861d-a482427ce7dc" providerId="ADAL" clId="{5FCC64BD-F6C9-4EE4-8203-187ED55612DF}" dt="2024-01-17T12:27:49.801" v="2115" actId="20577"/>
        <pc:sldMkLst>
          <pc:docMk/>
          <pc:sldMk cId="468100852" sldId="324"/>
        </pc:sldMkLst>
        <pc:spChg chg="del">
          <ac:chgData name="Alban VAN LAETHEM" userId="1893ae8f-d7e0-4c5f-861d-a482427ce7dc" providerId="ADAL" clId="{5FCC64BD-F6C9-4EE4-8203-187ED55612DF}" dt="2024-01-17T10:59:14.296" v="1246" actId="478"/>
          <ac:spMkLst>
            <pc:docMk/>
            <pc:sldMk cId="468100852" sldId="324"/>
            <ac:spMk id="6" creationId="{05CDF731-7C93-FAD5-4F0E-E3E1F3F184F6}"/>
          </ac:spMkLst>
        </pc:spChg>
        <pc:spChg chg="del">
          <ac:chgData name="Alban VAN LAETHEM" userId="1893ae8f-d7e0-4c5f-861d-a482427ce7dc" providerId="ADAL" clId="{5FCC64BD-F6C9-4EE4-8203-187ED55612DF}" dt="2024-01-17T11:01:36.955" v="1268" actId="478"/>
          <ac:spMkLst>
            <pc:docMk/>
            <pc:sldMk cId="468100852" sldId="324"/>
            <ac:spMk id="7" creationId="{BC5F2079-C79C-373E-8B89-2897E6848656}"/>
          </ac:spMkLst>
        </pc:spChg>
        <pc:spChg chg="mod">
          <ac:chgData name="Alban VAN LAETHEM" userId="1893ae8f-d7e0-4c5f-861d-a482427ce7dc" providerId="ADAL" clId="{5FCC64BD-F6C9-4EE4-8203-187ED55612DF}" dt="2024-01-17T12:27:49.801" v="2115" actId="20577"/>
          <ac:spMkLst>
            <pc:docMk/>
            <pc:sldMk cId="468100852" sldId="324"/>
            <ac:spMk id="15" creationId="{D9DCBD2F-5D47-2E2F-C2FB-E07B839A4DE5}"/>
          </ac:spMkLst>
        </pc:spChg>
      </pc:sldChg>
      <pc:sldChg chg="addSp delSp modSp add mod modAnim">
        <pc:chgData name="Alban VAN LAETHEM" userId="1893ae8f-d7e0-4c5f-861d-a482427ce7dc" providerId="ADAL" clId="{5FCC64BD-F6C9-4EE4-8203-187ED55612DF}" dt="2024-01-17T12:27:17.380" v="2108" actId="20577"/>
        <pc:sldMkLst>
          <pc:docMk/>
          <pc:sldMk cId="1741992095" sldId="325"/>
        </pc:sldMkLst>
        <pc:spChg chg="add mod">
          <ac:chgData name="Alban VAN LAETHEM" userId="1893ae8f-d7e0-4c5f-861d-a482427ce7dc" providerId="ADAL" clId="{5FCC64BD-F6C9-4EE4-8203-187ED55612DF}" dt="2024-01-17T11:06:52.206" v="1305" actId="1076"/>
          <ac:spMkLst>
            <pc:docMk/>
            <pc:sldMk cId="1741992095" sldId="325"/>
            <ac:spMk id="5" creationId="{7A0A9664-8F4F-4E91-6A91-9B06A410F72D}"/>
          </ac:spMkLst>
        </pc:spChg>
        <pc:spChg chg="del mod">
          <ac:chgData name="Alban VAN LAETHEM" userId="1893ae8f-d7e0-4c5f-861d-a482427ce7dc" providerId="ADAL" clId="{5FCC64BD-F6C9-4EE4-8203-187ED55612DF}" dt="2024-01-17T10:59:43.065" v="1252" actId="478"/>
          <ac:spMkLst>
            <pc:docMk/>
            <pc:sldMk cId="1741992095" sldId="325"/>
            <ac:spMk id="6" creationId="{05CDF731-7C93-FAD5-4F0E-E3E1F3F184F6}"/>
          </ac:spMkLst>
        </pc:spChg>
        <pc:spChg chg="add del">
          <ac:chgData name="Alban VAN LAETHEM" userId="1893ae8f-d7e0-4c5f-861d-a482427ce7dc" providerId="ADAL" clId="{5FCC64BD-F6C9-4EE4-8203-187ED55612DF}" dt="2024-01-17T11:01:01.680" v="1265" actId="478"/>
          <ac:spMkLst>
            <pc:docMk/>
            <pc:sldMk cId="1741992095" sldId="325"/>
            <ac:spMk id="7" creationId="{BC5F2079-C79C-373E-8B89-2897E6848656}"/>
          </ac:spMkLst>
        </pc:spChg>
        <pc:spChg chg="add del mod">
          <ac:chgData name="Alban VAN LAETHEM" userId="1893ae8f-d7e0-4c5f-861d-a482427ce7dc" providerId="ADAL" clId="{5FCC64BD-F6C9-4EE4-8203-187ED55612DF}" dt="2024-01-17T10:59:50.251" v="1257" actId="1038"/>
          <ac:spMkLst>
            <pc:docMk/>
            <pc:sldMk cId="1741992095" sldId="325"/>
            <ac:spMk id="8" creationId="{164245E2-765F-92F8-894C-ADA2D1C19D17}"/>
          </ac:spMkLst>
        </pc:spChg>
        <pc:spChg chg="mod">
          <ac:chgData name="Alban VAN LAETHEM" userId="1893ae8f-d7e0-4c5f-861d-a482427ce7dc" providerId="ADAL" clId="{5FCC64BD-F6C9-4EE4-8203-187ED55612DF}" dt="2024-01-17T12:27:17.380" v="2108" actId="20577"/>
          <ac:spMkLst>
            <pc:docMk/>
            <pc:sldMk cId="1741992095" sldId="325"/>
            <ac:spMk id="15" creationId="{D9DCBD2F-5D47-2E2F-C2FB-E07B839A4DE5}"/>
          </ac:spMkLst>
        </pc:spChg>
      </pc:sldChg>
      <pc:sldChg chg="add del">
        <pc:chgData name="Alban VAN LAETHEM" userId="1893ae8f-d7e0-4c5f-861d-a482427ce7dc" providerId="ADAL" clId="{5FCC64BD-F6C9-4EE4-8203-187ED55612DF}" dt="2024-01-17T11:04:58.067" v="1279" actId="2696"/>
        <pc:sldMkLst>
          <pc:docMk/>
          <pc:sldMk cId="2600153616" sldId="326"/>
        </pc:sldMkLst>
      </pc:sldChg>
      <pc:sldChg chg="delSp modSp add mod ord delAnim modAnim delCm">
        <pc:chgData name="Alban VAN LAETHEM" userId="1893ae8f-d7e0-4c5f-861d-a482427ce7dc" providerId="ADAL" clId="{5FCC64BD-F6C9-4EE4-8203-187ED55612DF}" dt="2024-01-17T16:07:59.408" v="2861" actId="12788"/>
        <pc:sldMkLst>
          <pc:docMk/>
          <pc:sldMk cId="3117517568" sldId="326"/>
        </pc:sldMkLst>
        <pc:picChg chg="mod modCrop">
          <ac:chgData name="Alban VAN LAETHEM" userId="1893ae8f-d7e0-4c5f-861d-a482427ce7dc" providerId="ADAL" clId="{5FCC64BD-F6C9-4EE4-8203-187ED55612DF}" dt="2024-01-17T16:07:59.408" v="2861" actId="12788"/>
          <ac:picMkLst>
            <pc:docMk/>
            <pc:sldMk cId="3117517568" sldId="326"/>
            <ac:picMk id="8" creationId="{254A16A2-EF18-7D57-E169-40EEE15F7A29}"/>
          </ac:picMkLst>
        </pc:picChg>
        <pc:picChg chg="mod">
          <ac:chgData name="Alban VAN LAETHEM" userId="1893ae8f-d7e0-4c5f-861d-a482427ce7dc" providerId="ADAL" clId="{5FCC64BD-F6C9-4EE4-8203-187ED55612DF}" dt="2024-01-17T16:05:16.145" v="2809" actId="14826"/>
          <ac:picMkLst>
            <pc:docMk/>
            <pc:sldMk cId="3117517568" sldId="326"/>
            <ac:picMk id="10" creationId="{C9B450F4-937B-E2BC-1D7D-8424A38E21A3}"/>
          </ac:picMkLst>
        </pc:picChg>
        <pc:picChg chg="del">
          <ac:chgData name="Alban VAN LAETHEM" userId="1893ae8f-d7e0-4c5f-861d-a482427ce7dc" providerId="ADAL" clId="{5FCC64BD-F6C9-4EE4-8203-187ED55612DF}" dt="2024-01-17T15:54:00.032" v="2784" actId="478"/>
          <ac:picMkLst>
            <pc:docMk/>
            <pc:sldMk cId="3117517568" sldId="326"/>
            <ac:picMk id="14" creationId="{35E48497-7550-C443-592C-006CF61D2886}"/>
          </ac:picMkLst>
        </pc:picChg>
        <pc:cxnChg chg="mod">
          <ac:chgData name="Alban VAN LAETHEM" userId="1893ae8f-d7e0-4c5f-861d-a482427ce7dc" providerId="ADAL" clId="{5FCC64BD-F6C9-4EE4-8203-187ED55612DF}" dt="2024-01-17T16:06:38.817" v="2857" actId="1036"/>
          <ac:cxnSpMkLst>
            <pc:docMk/>
            <pc:sldMk cId="3117517568" sldId="326"/>
            <ac:cxnSpMk id="5" creationId="{2E061462-151F-CD27-AD94-A22E0A004665}"/>
          </ac:cxnSpMkLst>
        </pc:cxnChg>
        <pc:cxnChg chg="mod">
          <ac:chgData name="Alban VAN LAETHEM" userId="1893ae8f-d7e0-4c5f-861d-a482427ce7dc" providerId="ADAL" clId="{5FCC64BD-F6C9-4EE4-8203-187ED55612DF}" dt="2024-01-17T16:05:21.365" v="2810" actId="1076"/>
          <ac:cxnSpMkLst>
            <pc:docMk/>
            <pc:sldMk cId="3117517568" sldId="326"/>
            <ac:cxnSpMk id="11" creationId="{D952B6F7-0337-C8C6-A85C-D64C5BC053DB}"/>
          </ac:cxnSpMkLst>
        </pc:cxnChg>
        <pc:cxnChg chg="del">
          <ac:chgData name="Alban VAN LAETHEM" userId="1893ae8f-d7e0-4c5f-861d-a482427ce7dc" providerId="ADAL" clId="{5FCC64BD-F6C9-4EE4-8203-187ED55612DF}" dt="2024-01-17T15:55:15.377" v="2795" actId="478"/>
          <ac:cxnSpMkLst>
            <pc:docMk/>
            <pc:sldMk cId="3117517568" sldId="326"/>
            <ac:cxnSpMk id="16" creationId="{B0CFF4D7-4C07-155D-E376-AD46752228A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ban VAN LAETHEM" userId="1893ae8f-d7e0-4c5f-861d-a482427ce7dc" providerId="ADAL" clId="{5FCC64BD-F6C9-4EE4-8203-187ED55612DF}" dt="2024-01-17T15:54:29.732" v="2788"/>
              <pc2:cmMkLst xmlns:pc2="http://schemas.microsoft.com/office/powerpoint/2019/9/main/command">
                <pc:docMk/>
                <pc:sldMk cId="3117517568" sldId="326"/>
                <pc2:cmMk id="{112273D9-CE22-4556-B1C5-C1E6D8FE5B49}"/>
              </pc2:cmMkLst>
            </pc226:cmChg>
          </p:ext>
        </pc:extLst>
      </pc:sldChg>
      <pc:sldChg chg="add del">
        <pc:chgData name="Alban VAN LAETHEM" userId="1893ae8f-d7e0-4c5f-861d-a482427ce7dc" providerId="ADAL" clId="{5FCC64BD-F6C9-4EE4-8203-187ED55612DF}" dt="2024-01-17T11:03:09.577" v="1273" actId="2696"/>
        <pc:sldMkLst>
          <pc:docMk/>
          <pc:sldMk cId="3284982810" sldId="326"/>
        </pc:sldMkLst>
      </pc:sldChg>
      <pc:sldChg chg="addSp delSp modSp add mod setBg addAnim delAnim modAnim modNotesTx">
        <pc:chgData name="Alban VAN LAETHEM" userId="1893ae8f-d7e0-4c5f-861d-a482427ce7dc" providerId="ADAL" clId="{5FCC64BD-F6C9-4EE4-8203-187ED55612DF}" dt="2024-02-02T11:03:43.428" v="4682"/>
        <pc:sldMkLst>
          <pc:docMk/>
          <pc:sldMk cId="3102238949" sldId="327"/>
        </pc:sldMkLst>
        <pc:spChg chg="mod">
          <ac:chgData name="Alban VAN LAETHEM" userId="1893ae8f-d7e0-4c5f-861d-a482427ce7dc" providerId="ADAL" clId="{5FCC64BD-F6C9-4EE4-8203-187ED55612DF}" dt="2024-01-17T16:39:54.047" v="3165" actId="26606"/>
          <ac:spMkLst>
            <pc:docMk/>
            <pc:sldMk cId="3102238949" sldId="327"/>
            <ac:spMk id="2" creationId="{6077F300-61F9-91B3-55A8-116F70779952}"/>
          </ac:spMkLst>
        </pc:spChg>
        <pc:spChg chg="mod ord">
          <ac:chgData name="Alban VAN LAETHEM" userId="1893ae8f-d7e0-4c5f-861d-a482427ce7dc" providerId="ADAL" clId="{5FCC64BD-F6C9-4EE4-8203-187ED55612DF}" dt="2024-01-17T16:39:54.047" v="3165" actId="26606"/>
          <ac:spMkLst>
            <pc:docMk/>
            <pc:sldMk cId="3102238949" sldId="327"/>
            <ac:spMk id="16" creationId="{7B4382D4-93D7-A3AF-EADA-541A0AB2D19D}"/>
          </ac:spMkLst>
        </pc:spChg>
        <pc:picChg chg="mod ord">
          <ac:chgData name="Alban VAN LAETHEM" userId="1893ae8f-d7e0-4c5f-861d-a482427ce7dc" providerId="ADAL" clId="{5FCC64BD-F6C9-4EE4-8203-187ED55612DF}" dt="2024-01-17T16:39:54.047" v="3165" actId="26606"/>
          <ac:picMkLst>
            <pc:docMk/>
            <pc:sldMk cId="3102238949" sldId="327"/>
            <ac:picMk id="4" creationId="{E6158BC9-7C78-3D90-8CEA-7365EAA79F23}"/>
          </ac:picMkLst>
        </pc:picChg>
        <pc:picChg chg="add mod">
          <ac:chgData name="Alban VAN LAETHEM" userId="1893ae8f-d7e0-4c5f-861d-a482427ce7dc" providerId="ADAL" clId="{5FCC64BD-F6C9-4EE4-8203-187ED55612DF}" dt="2024-02-02T11:03:43.428" v="4682"/>
          <ac:picMkLst>
            <pc:docMk/>
            <pc:sldMk cId="3102238949" sldId="327"/>
            <ac:picMk id="5" creationId="{0C118BE3-6275-01D8-6337-E8D6E2765836}"/>
          </ac:picMkLst>
        </pc:picChg>
        <pc:picChg chg="add">
          <ac:chgData name="Alban VAN LAETHEM" userId="1893ae8f-d7e0-4c5f-861d-a482427ce7dc" providerId="ADAL" clId="{5FCC64BD-F6C9-4EE4-8203-187ED55612DF}" dt="2024-01-17T16:39:54.047" v="3165" actId="26606"/>
          <ac:picMkLst>
            <pc:docMk/>
            <pc:sldMk cId="3102238949" sldId="327"/>
            <ac:picMk id="18" creationId="{A26253E7-65E8-4CFA-9503-31AA96B7794A}"/>
          </ac:picMkLst>
        </pc:picChg>
        <pc:picChg chg="add del">
          <ac:chgData name="Alban VAN LAETHEM" userId="1893ae8f-d7e0-4c5f-861d-a482427ce7dc" providerId="ADAL" clId="{5FCC64BD-F6C9-4EE4-8203-187ED55612DF}" dt="2024-01-17T16:39:08.607" v="3158" actId="26606"/>
          <ac:picMkLst>
            <pc:docMk/>
            <pc:sldMk cId="3102238949" sldId="327"/>
            <ac:picMk id="21" creationId="{D8C67178-C15E-489D-8DDF-CB1BD419478F}"/>
          </ac:picMkLst>
        </pc:picChg>
        <pc:picChg chg="add del">
          <ac:chgData name="Alban VAN LAETHEM" userId="1893ae8f-d7e0-4c5f-861d-a482427ce7dc" providerId="ADAL" clId="{5FCC64BD-F6C9-4EE4-8203-187ED55612DF}" dt="2024-01-17T16:39:39.602" v="3161" actId="26606"/>
          <ac:picMkLst>
            <pc:docMk/>
            <pc:sldMk cId="3102238949" sldId="327"/>
            <ac:picMk id="23" creationId="{A26253E7-65E8-4CFA-9503-31AA96B7794A}"/>
          </ac:picMkLst>
        </pc:picChg>
        <pc:picChg chg="add del">
          <ac:chgData name="Alban VAN LAETHEM" userId="1893ae8f-d7e0-4c5f-861d-a482427ce7dc" providerId="ADAL" clId="{5FCC64BD-F6C9-4EE4-8203-187ED55612DF}" dt="2024-01-17T16:39:47.116" v="3164" actId="26606"/>
          <ac:picMkLst>
            <pc:docMk/>
            <pc:sldMk cId="3102238949" sldId="327"/>
            <ac:picMk id="25" creationId="{DC44E0EC-80BC-4EED-B574-EAF23280F0B5}"/>
          </ac:picMkLst>
        </pc:picChg>
      </pc:sldChg>
      <pc:sldChg chg="addSp delSp modSp new del mod modAnim modShow">
        <pc:chgData name="Alban VAN LAETHEM" userId="1893ae8f-d7e0-4c5f-861d-a482427ce7dc" providerId="ADAL" clId="{5FCC64BD-F6C9-4EE4-8203-187ED55612DF}" dt="2024-01-17T21:22:24.141" v="3509" actId="2696"/>
        <pc:sldMkLst>
          <pc:docMk/>
          <pc:sldMk cId="2626985989" sldId="328"/>
        </pc:sldMkLst>
        <pc:spChg chg="del">
          <ac:chgData name="Alban VAN LAETHEM" userId="1893ae8f-d7e0-4c5f-861d-a482427ce7dc" providerId="ADAL" clId="{5FCC64BD-F6C9-4EE4-8203-187ED55612DF}" dt="2024-01-17T16:53:31.456" v="3271" actId="478"/>
          <ac:spMkLst>
            <pc:docMk/>
            <pc:sldMk cId="2626985989" sldId="328"/>
            <ac:spMk id="2" creationId="{758BABCA-70EC-9ABA-0130-D96089170951}"/>
          </ac:spMkLst>
        </pc:spChg>
        <pc:spChg chg="del">
          <ac:chgData name="Alban VAN LAETHEM" userId="1893ae8f-d7e0-4c5f-861d-a482427ce7dc" providerId="ADAL" clId="{5FCC64BD-F6C9-4EE4-8203-187ED55612DF}" dt="2024-01-17T16:53:31.456" v="3271" actId="478"/>
          <ac:spMkLst>
            <pc:docMk/>
            <pc:sldMk cId="2626985989" sldId="328"/>
            <ac:spMk id="3" creationId="{C4949198-50C6-A446-181F-ACEC3889D282}"/>
          </ac:spMkLst>
        </pc:spChg>
        <pc:spChg chg="del">
          <ac:chgData name="Alban VAN LAETHEM" userId="1893ae8f-d7e0-4c5f-861d-a482427ce7dc" providerId="ADAL" clId="{5FCC64BD-F6C9-4EE4-8203-187ED55612DF}" dt="2024-01-17T16:53:31.456" v="3271" actId="478"/>
          <ac:spMkLst>
            <pc:docMk/>
            <pc:sldMk cId="2626985989" sldId="328"/>
            <ac:spMk id="4" creationId="{A5C6BF0D-78CA-6A71-E0F8-E74F8F51694D}"/>
          </ac:spMkLst>
        </pc:spChg>
        <pc:spChg chg="add mod">
          <ac:chgData name="Alban VAN LAETHEM" userId="1893ae8f-d7e0-4c5f-861d-a482427ce7dc" providerId="ADAL" clId="{5FCC64BD-F6C9-4EE4-8203-187ED55612DF}" dt="2024-01-17T16:53:38.816" v="3273" actId="1076"/>
          <ac:spMkLst>
            <pc:docMk/>
            <pc:sldMk cId="2626985989" sldId="328"/>
            <ac:spMk id="6" creationId="{F7E41D79-1B72-8127-AA7C-2C8A87D57EB6}"/>
          </ac:spMkLst>
        </pc:spChg>
        <pc:spChg chg="add mod">
          <ac:chgData name="Alban VAN LAETHEM" userId="1893ae8f-d7e0-4c5f-861d-a482427ce7dc" providerId="ADAL" clId="{5FCC64BD-F6C9-4EE4-8203-187ED55612DF}" dt="2024-01-17T16:53:40.829" v="3274"/>
          <ac:spMkLst>
            <pc:docMk/>
            <pc:sldMk cId="2626985989" sldId="328"/>
            <ac:spMk id="8" creationId="{7902DE52-DD53-5016-53EA-CBB341002B53}"/>
          </ac:spMkLst>
        </pc:spChg>
        <pc:spChg chg="add mod">
          <ac:chgData name="Alban VAN LAETHEM" userId="1893ae8f-d7e0-4c5f-861d-a482427ce7dc" providerId="ADAL" clId="{5FCC64BD-F6C9-4EE4-8203-187ED55612DF}" dt="2024-01-17T16:53:40.829" v="3274"/>
          <ac:spMkLst>
            <pc:docMk/>
            <pc:sldMk cId="2626985989" sldId="328"/>
            <ac:spMk id="11" creationId="{C910172C-90C0-E8E0-C55A-8AFB2EA300BF}"/>
          </ac:spMkLst>
        </pc:spChg>
        <pc:spChg chg="add mod">
          <ac:chgData name="Alban VAN LAETHEM" userId="1893ae8f-d7e0-4c5f-861d-a482427ce7dc" providerId="ADAL" clId="{5FCC64BD-F6C9-4EE4-8203-187ED55612DF}" dt="2024-01-17T16:53:38.816" v="3273" actId="1076"/>
          <ac:spMkLst>
            <pc:docMk/>
            <pc:sldMk cId="2626985989" sldId="328"/>
            <ac:spMk id="12" creationId="{D31B6D26-2C7D-AFA4-B663-667F532D7026}"/>
          </ac:spMkLst>
        </pc:spChg>
        <pc:spChg chg="add mod">
          <ac:chgData name="Alban VAN LAETHEM" userId="1893ae8f-d7e0-4c5f-861d-a482427ce7dc" providerId="ADAL" clId="{5FCC64BD-F6C9-4EE4-8203-187ED55612DF}" dt="2024-01-17T16:56:35.408" v="3299" actId="14100"/>
          <ac:spMkLst>
            <pc:docMk/>
            <pc:sldMk cId="2626985989" sldId="328"/>
            <ac:spMk id="15" creationId="{129559DB-1A31-2801-21DE-19C59A4F530D}"/>
          </ac:spMkLst>
        </pc:spChg>
        <pc:spChg chg="add mod">
          <ac:chgData name="Alban VAN LAETHEM" userId="1893ae8f-d7e0-4c5f-861d-a482427ce7dc" providerId="ADAL" clId="{5FCC64BD-F6C9-4EE4-8203-187ED55612DF}" dt="2024-01-17T16:56:12.715" v="3294" actId="1038"/>
          <ac:spMkLst>
            <pc:docMk/>
            <pc:sldMk cId="2626985989" sldId="328"/>
            <ac:spMk id="17" creationId="{2B6304EC-E4D9-3D75-6865-F4571D7A11E8}"/>
          </ac:spMkLst>
        </pc:spChg>
        <pc:spChg chg="add mod">
          <ac:chgData name="Alban VAN LAETHEM" userId="1893ae8f-d7e0-4c5f-861d-a482427ce7dc" providerId="ADAL" clId="{5FCC64BD-F6C9-4EE4-8203-187ED55612DF}" dt="2024-01-17T16:57:13.836" v="3302"/>
          <ac:spMkLst>
            <pc:docMk/>
            <pc:sldMk cId="2626985989" sldId="328"/>
            <ac:spMk id="19" creationId="{257536D6-8151-58A7-D189-91021D1F36AE}"/>
          </ac:spMkLst>
        </pc:spChg>
        <pc:spChg chg="add mod">
          <ac:chgData name="Alban VAN LAETHEM" userId="1893ae8f-d7e0-4c5f-861d-a482427ce7dc" providerId="ADAL" clId="{5FCC64BD-F6C9-4EE4-8203-187ED55612DF}" dt="2024-01-17T16:57:13.836" v="3302"/>
          <ac:spMkLst>
            <pc:docMk/>
            <pc:sldMk cId="2626985989" sldId="328"/>
            <ac:spMk id="21" creationId="{1A3DEBC8-668E-DEEA-7B8D-82FDDEB01C4E}"/>
          </ac:spMkLst>
        </pc:spChg>
        <pc:picChg chg="add mod">
          <ac:chgData name="Alban VAN LAETHEM" userId="1893ae8f-d7e0-4c5f-861d-a482427ce7dc" providerId="ADAL" clId="{5FCC64BD-F6C9-4EE4-8203-187ED55612DF}" dt="2024-01-17T16:53:38.816" v="3273" actId="1076"/>
          <ac:picMkLst>
            <pc:docMk/>
            <pc:sldMk cId="2626985989" sldId="328"/>
            <ac:picMk id="5" creationId="{3B5DADA2-391E-31B2-9AFF-210CFD5DC54D}"/>
          </ac:picMkLst>
        </pc:picChg>
        <pc:picChg chg="add mod">
          <ac:chgData name="Alban VAN LAETHEM" userId="1893ae8f-d7e0-4c5f-861d-a482427ce7dc" providerId="ADAL" clId="{5FCC64BD-F6C9-4EE4-8203-187ED55612DF}" dt="2024-01-17T16:53:40.829" v="3274"/>
          <ac:picMkLst>
            <pc:docMk/>
            <pc:sldMk cId="2626985989" sldId="328"/>
            <ac:picMk id="7" creationId="{704A5F7E-5649-180C-FC9C-10336849D4C8}"/>
          </ac:picMkLst>
        </pc:picChg>
        <pc:picChg chg="add del mod">
          <ac:chgData name="Alban VAN LAETHEM" userId="1893ae8f-d7e0-4c5f-861d-a482427ce7dc" providerId="ADAL" clId="{5FCC64BD-F6C9-4EE4-8203-187ED55612DF}" dt="2024-01-17T16:55:43.655" v="3281" actId="478"/>
          <ac:picMkLst>
            <pc:docMk/>
            <pc:sldMk cId="2626985989" sldId="328"/>
            <ac:picMk id="13" creationId="{0099CA8B-EEE7-E5A1-4902-0EA1EA60E2BD}"/>
          </ac:picMkLst>
        </pc:picChg>
        <pc:picChg chg="add mod">
          <ac:chgData name="Alban VAN LAETHEM" userId="1893ae8f-d7e0-4c5f-861d-a482427ce7dc" providerId="ADAL" clId="{5FCC64BD-F6C9-4EE4-8203-187ED55612DF}" dt="2024-01-17T16:55:39.917" v="3280"/>
          <ac:picMkLst>
            <pc:docMk/>
            <pc:sldMk cId="2626985989" sldId="328"/>
            <ac:picMk id="14" creationId="{88F5B801-AE1A-D15B-0E48-1A09260A60FA}"/>
          </ac:picMkLst>
        </pc:picChg>
        <pc:picChg chg="add mod">
          <ac:chgData name="Alban VAN LAETHEM" userId="1893ae8f-d7e0-4c5f-861d-a482427ce7dc" providerId="ADAL" clId="{5FCC64BD-F6C9-4EE4-8203-187ED55612DF}" dt="2024-01-17T16:57:13.836" v="3302"/>
          <ac:picMkLst>
            <pc:docMk/>
            <pc:sldMk cId="2626985989" sldId="328"/>
            <ac:picMk id="18" creationId="{F08666D0-9B24-0990-C912-C0F0D312A586}"/>
          </ac:picMkLst>
        </pc:picChg>
        <pc:picChg chg="add">
          <ac:chgData name="Alban VAN LAETHEM" userId="1893ae8f-d7e0-4c5f-861d-a482427ce7dc" providerId="ADAL" clId="{5FCC64BD-F6C9-4EE4-8203-187ED55612DF}" dt="2024-01-17T16:57:16.730" v="3303"/>
          <ac:picMkLst>
            <pc:docMk/>
            <pc:sldMk cId="2626985989" sldId="328"/>
            <ac:picMk id="22" creationId="{5EE25FE8-C161-DBAC-57AF-728C1734E2C9}"/>
          </ac:picMkLst>
        </pc:picChg>
        <pc:cxnChg chg="add mod">
          <ac:chgData name="Alban VAN LAETHEM" userId="1893ae8f-d7e0-4c5f-861d-a482427ce7dc" providerId="ADAL" clId="{5FCC64BD-F6C9-4EE4-8203-187ED55612DF}" dt="2024-01-17T16:53:38.816" v="3273" actId="1076"/>
          <ac:cxnSpMkLst>
            <pc:docMk/>
            <pc:sldMk cId="2626985989" sldId="328"/>
            <ac:cxnSpMk id="9" creationId="{ADB0387C-21E9-C6E0-8211-38482AF61433}"/>
          </ac:cxnSpMkLst>
        </pc:cxnChg>
        <pc:cxnChg chg="add mod">
          <ac:chgData name="Alban VAN LAETHEM" userId="1893ae8f-d7e0-4c5f-861d-a482427ce7dc" providerId="ADAL" clId="{5FCC64BD-F6C9-4EE4-8203-187ED55612DF}" dt="2024-01-17T16:53:40.829" v="3274"/>
          <ac:cxnSpMkLst>
            <pc:docMk/>
            <pc:sldMk cId="2626985989" sldId="328"/>
            <ac:cxnSpMk id="10" creationId="{4C792F0E-B01F-A197-E434-68D6528978D3}"/>
          </ac:cxnSpMkLst>
        </pc:cxnChg>
        <pc:cxnChg chg="add mod">
          <ac:chgData name="Alban VAN LAETHEM" userId="1893ae8f-d7e0-4c5f-861d-a482427ce7dc" providerId="ADAL" clId="{5FCC64BD-F6C9-4EE4-8203-187ED55612DF}" dt="2024-01-17T16:56:21.751" v="3296" actId="1038"/>
          <ac:cxnSpMkLst>
            <pc:docMk/>
            <pc:sldMk cId="2626985989" sldId="328"/>
            <ac:cxnSpMk id="16" creationId="{916EF7FC-826C-2289-EE6F-00C4F02B793F}"/>
          </ac:cxnSpMkLst>
        </pc:cxnChg>
        <pc:cxnChg chg="add mod">
          <ac:chgData name="Alban VAN LAETHEM" userId="1893ae8f-d7e0-4c5f-861d-a482427ce7dc" providerId="ADAL" clId="{5FCC64BD-F6C9-4EE4-8203-187ED55612DF}" dt="2024-01-17T16:57:13.836" v="3302"/>
          <ac:cxnSpMkLst>
            <pc:docMk/>
            <pc:sldMk cId="2626985989" sldId="328"/>
            <ac:cxnSpMk id="20" creationId="{2D79F275-AC85-023A-CEBD-F020B8A9F273}"/>
          </ac:cxnSpMkLst>
        </pc:cxnChg>
      </pc:sldChg>
      <pc:sldChg chg="addSp delSp modSp add mod setBg delAnim modAnim">
        <pc:chgData name="Alban VAN LAETHEM" userId="1893ae8f-d7e0-4c5f-861d-a482427ce7dc" providerId="ADAL" clId="{5FCC64BD-F6C9-4EE4-8203-187ED55612DF}" dt="2024-01-23T16:19:27.603" v="4248"/>
        <pc:sldMkLst>
          <pc:docMk/>
          <pc:sldMk cId="1453569775" sldId="329"/>
        </pc:sldMkLst>
        <pc:spChg chg="add mod ord">
          <ac:chgData name="Alban VAN LAETHEM" userId="1893ae8f-d7e0-4c5f-861d-a482427ce7dc" providerId="ADAL" clId="{5FCC64BD-F6C9-4EE4-8203-187ED55612DF}" dt="2024-01-17T17:07:52.456" v="3359" actId="1076"/>
          <ac:spMkLst>
            <pc:docMk/>
            <pc:sldMk cId="1453569775" sldId="329"/>
            <ac:spMk id="4" creationId="{488F7CCF-1CE5-E4DE-BE84-D9A50E13FA76}"/>
          </ac:spMkLst>
        </pc:spChg>
        <pc:spChg chg="add mod ord">
          <ac:chgData name="Alban VAN LAETHEM" userId="1893ae8f-d7e0-4c5f-861d-a482427ce7dc" providerId="ADAL" clId="{5FCC64BD-F6C9-4EE4-8203-187ED55612DF}" dt="2024-01-17T21:10:39.699" v="3381" actId="167"/>
          <ac:spMkLst>
            <pc:docMk/>
            <pc:sldMk cId="1453569775" sldId="329"/>
            <ac:spMk id="5" creationId="{6456F07B-DD9B-3B16-BE25-FCD6486B194D}"/>
          </ac:spMkLst>
        </pc:spChg>
        <pc:spChg chg="add del mod">
          <ac:chgData name="Alban VAN LAETHEM" userId="1893ae8f-d7e0-4c5f-861d-a482427ce7dc" providerId="ADAL" clId="{5FCC64BD-F6C9-4EE4-8203-187ED55612DF}" dt="2024-01-17T21:08:33.072" v="3371" actId="478"/>
          <ac:spMkLst>
            <pc:docMk/>
            <pc:sldMk cId="1453569775" sldId="329"/>
            <ac:spMk id="6" creationId="{A452D4A2-8315-83A7-0722-4278D64188BB}"/>
          </ac:spMkLst>
        </pc:spChg>
        <pc:spChg chg="mod">
          <ac:chgData name="Alban VAN LAETHEM" userId="1893ae8f-d7e0-4c5f-861d-a482427ce7dc" providerId="ADAL" clId="{5FCC64BD-F6C9-4EE4-8203-187ED55612DF}" dt="2024-01-17T21:19:19.927" v="3507" actId="14100"/>
          <ac:spMkLst>
            <pc:docMk/>
            <pc:sldMk cId="1453569775" sldId="329"/>
            <ac:spMk id="9" creationId="{D73A9154-00FE-78A8-2045-5B0C7EA761EA}"/>
          </ac:spMkLst>
        </pc:spChg>
        <pc:spChg chg="mod">
          <ac:chgData name="Alban VAN LAETHEM" userId="1893ae8f-d7e0-4c5f-861d-a482427ce7dc" providerId="ADAL" clId="{5FCC64BD-F6C9-4EE4-8203-187ED55612DF}" dt="2024-01-17T21:13:30.819" v="3402" actId="20577"/>
          <ac:spMkLst>
            <pc:docMk/>
            <pc:sldMk cId="1453569775" sldId="329"/>
            <ac:spMk id="10" creationId="{1DB16FFB-7499-15ED-46C8-668E17E3F860}"/>
          </ac:spMkLst>
        </pc:spChg>
        <pc:spChg chg="mod">
          <ac:chgData name="Alban VAN LAETHEM" userId="1893ae8f-d7e0-4c5f-861d-a482427ce7dc" providerId="ADAL" clId="{5FCC64BD-F6C9-4EE4-8203-187ED55612DF}" dt="2024-01-17T21:14:01.269" v="3412" actId="20577"/>
          <ac:spMkLst>
            <pc:docMk/>
            <pc:sldMk cId="1453569775" sldId="329"/>
            <ac:spMk id="22" creationId="{5410B47D-5EC8-2C25-A8D4-452DC306985A}"/>
          </ac:spMkLst>
        </pc:spChg>
        <pc:spChg chg="del">
          <ac:chgData name="Alban VAN LAETHEM" userId="1893ae8f-d7e0-4c5f-861d-a482427ce7dc" providerId="ADAL" clId="{5FCC64BD-F6C9-4EE4-8203-187ED55612DF}" dt="2024-01-17T17:07:18.285" v="3355" actId="478"/>
          <ac:spMkLst>
            <pc:docMk/>
            <pc:sldMk cId="1453569775" sldId="329"/>
            <ac:spMk id="25" creationId="{60199FD5-A185-F5DD-E39B-FDBACE50527C}"/>
          </ac:spMkLst>
        </pc:spChg>
        <pc:spChg chg="mod">
          <ac:chgData name="Alban VAN LAETHEM" userId="1893ae8f-d7e0-4c5f-861d-a482427ce7dc" providerId="ADAL" clId="{5FCC64BD-F6C9-4EE4-8203-187ED55612DF}" dt="2024-01-17T21:15:19.886" v="3429" actId="1076"/>
          <ac:spMkLst>
            <pc:docMk/>
            <pc:sldMk cId="1453569775" sldId="329"/>
            <ac:spMk id="26" creationId="{CF1191A1-BD54-417A-0B09-66EA56D443FB}"/>
          </ac:spMkLst>
        </pc:spChg>
        <pc:spChg chg="mod">
          <ac:chgData name="Alban VAN LAETHEM" userId="1893ae8f-d7e0-4c5f-861d-a482427ce7dc" providerId="ADAL" clId="{5FCC64BD-F6C9-4EE4-8203-187ED55612DF}" dt="2024-01-17T21:15:30.210" v="3430" actId="1076"/>
          <ac:spMkLst>
            <pc:docMk/>
            <pc:sldMk cId="1453569775" sldId="329"/>
            <ac:spMk id="29" creationId="{F15B047C-C28C-0E5B-5B07-778DB159B323}"/>
          </ac:spMkLst>
        </pc:spChg>
        <pc:spChg chg="mod">
          <ac:chgData name="Alban VAN LAETHEM" userId="1893ae8f-d7e0-4c5f-861d-a482427ce7dc" providerId="ADAL" clId="{5FCC64BD-F6C9-4EE4-8203-187ED55612DF}" dt="2024-01-17T21:16:25.341" v="3437" actId="14100"/>
          <ac:spMkLst>
            <pc:docMk/>
            <pc:sldMk cId="1453569775" sldId="329"/>
            <ac:spMk id="31" creationId="{A180DCAD-22A7-4F8D-26C7-12E4384CEBD0}"/>
          </ac:spMkLst>
        </pc:spChg>
        <pc:spChg chg="mod">
          <ac:chgData name="Alban VAN LAETHEM" userId="1893ae8f-d7e0-4c5f-861d-a482427ce7dc" providerId="ADAL" clId="{5FCC64BD-F6C9-4EE4-8203-187ED55612DF}" dt="2024-01-17T21:15:51.126" v="3433" actId="1076"/>
          <ac:spMkLst>
            <pc:docMk/>
            <pc:sldMk cId="1453569775" sldId="329"/>
            <ac:spMk id="33" creationId="{983E5602-C3CB-AA4E-5CDD-AC98AEAF1CBF}"/>
          </ac:spMkLst>
        </pc:spChg>
        <pc:spChg chg="mod">
          <ac:chgData name="Alban VAN LAETHEM" userId="1893ae8f-d7e0-4c5f-861d-a482427ce7dc" providerId="ADAL" clId="{5FCC64BD-F6C9-4EE4-8203-187ED55612DF}" dt="2024-01-17T21:15:39.160" v="3431" actId="1076"/>
          <ac:spMkLst>
            <pc:docMk/>
            <pc:sldMk cId="1453569775" sldId="329"/>
            <ac:spMk id="44" creationId="{F93C684C-25A1-B8FC-763C-9423C6DCF985}"/>
          </ac:spMkLst>
        </pc:spChg>
        <pc:spChg chg="del">
          <ac:chgData name="Alban VAN LAETHEM" userId="1893ae8f-d7e0-4c5f-861d-a482427ce7dc" providerId="ADAL" clId="{5FCC64BD-F6C9-4EE4-8203-187ED55612DF}" dt="2024-01-17T21:11:11.997" v="3382" actId="478"/>
          <ac:spMkLst>
            <pc:docMk/>
            <pc:sldMk cId="1453569775" sldId="329"/>
            <ac:spMk id="57" creationId="{BCDCA4A3-296F-0AD2-8A89-7FA00AC2333E}"/>
          </ac:spMkLst>
        </pc:spChg>
        <pc:spChg chg="mod">
          <ac:chgData name="Alban VAN LAETHEM" userId="1893ae8f-d7e0-4c5f-861d-a482427ce7dc" providerId="ADAL" clId="{5FCC64BD-F6C9-4EE4-8203-187ED55612DF}" dt="2024-01-17T21:17:44.851" v="3479" actId="208"/>
          <ac:spMkLst>
            <pc:docMk/>
            <pc:sldMk cId="1453569775" sldId="329"/>
            <ac:spMk id="79" creationId="{A8ABB4E8-2BD7-6C47-8F90-9B86C5E3A074}"/>
          </ac:spMkLst>
        </pc:spChg>
        <pc:spChg chg="mod">
          <ac:chgData name="Alban VAN LAETHEM" userId="1893ae8f-d7e0-4c5f-861d-a482427ce7dc" providerId="ADAL" clId="{5FCC64BD-F6C9-4EE4-8203-187ED55612DF}" dt="2024-01-17T21:18:23.469" v="3482" actId="1035"/>
          <ac:spMkLst>
            <pc:docMk/>
            <pc:sldMk cId="1453569775" sldId="329"/>
            <ac:spMk id="80" creationId="{7A2B9F9A-D0E2-07DA-3871-46DE73B7CC89}"/>
          </ac:spMkLst>
        </pc:spChg>
        <pc:spChg chg="mod">
          <ac:chgData name="Alban VAN LAETHEM" userId="1893ae8f-d7e0-4c5f-861d-a482427ce7dc" providerId="ADAL" clId="{5FCC64BD-F6C9-4EE4-8203-187ED55612DF}" dt="2024-01-17T21:14:53.037" v="3426" actId="1076"/>
          <ac:spMkLst>
            <pc:docMk/>
            <pc:sldMk cId="1453569775" sldId="329"/>
            <ac:spMk id="82" creationId="{B3F8B460-DDCA-FC4C-6398-1557D4F55B22}"/>
          </ac:spMkLst>
        </pc:spChg>
        <pc:picChg chg="mod">
          <ac:chgData name="Alban VAN LAETHEM" userId="1893ae8f-d7e0-4c5f-861d-a482427ce7dc" providerId="ADAL" clId="{5FCC64BD-F6C9-4EE4-8203-187ED55612DF}" dt="2024-01-17T17:06:30.779" v="3354" actId="1037"/>
          <ac:picMkLst>
            <pc:docMk/>
            <pc:sldMk cId="1453569775" sldId="329"/>
            <ac:picMk id="3" creationId="{832B79CF-D5B2-B602-7D59-F6463B2ABEF8}"/>
          </ac:picMkLst>
        </pc:picChg>
        <pc:cxnChg chg="mod">
          <ac:chgData name="Alban VAN LAETHEM" userId="1893ae8f-d7e0-4c5f-861d-a482427ce7dc" providerId="ADAL" clId="{5FCC64BD-F6C9-4EE4-8203-187ED55612DF}" dt="2024-01-17T21:15:30.210" v="3430" actId="1076"/>
          <ac:cxnSpMkLst>
            <pc:docMk/>
            <pc:sldMk cId="1453569775" sldId="329"/>
            <ac:cxnSpMk id="28" creationId="{A621836F-ED65-F4B5-109B-F037A71BF5AC}"/>
          </ac:cxnSpMkLst>
        </pc:cxnChg>
        <pc:cxnChg chg="mod">
          <ac:chgData name="Alban VAN LAETHEM" userId="1893ae8f-d7e0-4c5f-861d-a482427ce7dc" providerId="ADAL" clId="{5FCC64BD-F6C9-4EE4-8203-187ED55612DF}" dt="2024-01-17T21:16:25.341" v="3437" actId="14100"/>
          <ac:cxnSpMkLst>
            <pc:docMk/>
            <pc:sldMk cId="1453569775" sldId="329"/>
            <ac:cxnSpMk id="32" creationId="{A6F2325C-3544-84D4-6C99-156C5110ADA6}"/>
          </ac:cxnSpMkLst>
        </pc:cxnChg>
        <pc:cxnChg chg="mod">
          <ac:chgData name="Alban VAN LAETHEM" userId="1893ae8f-d7e0-4c5f-861d-a482427ce7dc" providerId="ADAL" clId="{5FCC64BD-F6C9-4EE4-8203-187ED55612DF}" dt="2024-01-17T21:15:39.160" v="3431" actId="1076"/>
          <ac:cxnSpMkLst>
            <pc:docMk/>
            <pc:sldMk cId="1453569775" sldId="329"/>
            <ac:cxnSpMk id="43" creationId="{CD234171-EF4F-9D93-259B-37F647BB6837}"/>
          </ac:cxnSpMkLst>
        </pc:cxnChg>
      </pc:sldChg>
      <pc:sldChg chg="addSp delSp modSp add mod modTransition modAnim addCm delCm modNotesTx">
        <pc:chgData name="Alban VAN LAETHEM" userId="1893ae8f-d7e0-4c5f-861d-a482427ce7dc" providerId="ADAL" clId="{5FCC64BD-F6C9-4EE4-8203-187ED55612DF}" dt="2024-01-23T16:34:50.688" v="4439"/>
        <pc:sldMkLst>
          <pc:docMk/>
          <pc:sldMk cId="1349624406" sldId="330"/>
        </pc:sldMkLst>
        <pc:spChg chg="add del mod">
          <ac:chgData name="Alban VAN LAETHEM" userId="1893ae8f-d7e0-4c5f-861d-a482427ce7dc" providerId="ADAL" clId="{5FCC64BD-F6C9-4EE4-8203-187ED55612DF}" dt="2024-01-17T21:40:28.205" v="3516" actId="478"/>
          <ac:spMkLst>
            <pc:docMk/>
            <pc:sldMk cId="1349624406" sldId="330"/>
            <ac:spMk id="5" creationId="{2B67F3BD-191E-FEE9-1290-D4E9250CB7DF}"/>
          </ac:spMkLst>
        </pc:spChg>
        <pc:spChg chg="add mod">
          <ac:chgData name="Alban VAN LAETHEM" userId="1893ae8f-d7e0-4c5f-861d-a482427ce7dc" providerId="ADAL" clId="{5FCC64BD-F6C9-4EE4-8203-187ED55612DF}" dt="2024-01-17T21:54:06.591" v="3584" actId="1076"/>
          <ac:spMkLst>
            <pc:docMk/>
            <pc:sldMk cId="1349624406" sldId="330"/>
            <ac:spMk id="15" creationId="{95DB43DF-74C5-619B-DD14-30C9CEEF81B7}"/>
          </ac:spMkLst>
        </pc:spChg>
        <pc:spChg chg="add mod">
          <ac:chgData name="Alban VAN LAETHEM" userId="1893ae8f-d7e0-4c5f-861d-a482427ce7dc" providerId="ADAL" clId="{5FCC64BD-F6C9-4EE4-8203-187ED55612DF}" dt="2024-01-17T21:54:14.846" v="3586" actId="1076"/>
          <ac:spMkLst>
            <pc:docMk/>
            <pc:sldMk cId="1349624406" sldId="330"/>
            <ac:spMk id="16" creationId="{642AC2F1-0EC0-51CC-E91F-031A1B2C5D73}"/>
          </ac:spMkLst>
        </pc:spChg>
        <pc:picChg chg="del">
          <ac:chgData name="Alban VAN LAETHEM" userId="1893ae8f-d7e0-4c5f-861d-a482427ce7dc" providerId="ADAL" clId="{5FCC64BD-F6C9-4EE4-8203-187ED55612DF}" dt="2024-01-17T21:40:19.299" v="3515" actId="478"/>
          <ac:picMkLst>
            <pc:docMk/>
            <pc:sldMk cId="1349624406" sldId="330"/>
            <ac:picMk id="6" creationId="{7FA762B2-0B4F-3E07-C159-C5A4AA525091}"/>
          </ac:picMkLst>
        </pc:picChg>
        <pc:picChg chg="add mod">
          <ac:chgData name="Alban VAN LAETHEM" userId="1893ae8f-d7e0-4c5f-861d-a482427ce7dc" providerId="ADAL" clId="{5FCC64BD-F6C9-4EE4-8203-187ED55612DF}" dt="2024-01-17T21:44:16.893" v="3542" actId="1076"/>
          <ac:picMkLst>
            <pc:docMk/>
            <pc:sldMk cId="1349624406" sldId="330"/>
            <ac:picMk id="8" creationId="{F20FC25D-D68B-36C2-3974-B0CB6406CB93}"/>
          </ac:picMkLst>
        </pc:picChg>
        <pc:picChg chg="add mod">
          <ac:chgData name="Alban VAN LAETHEM" userId="1893ae8f-d7e0-4c5f-861d-a482427ce7dc" providerId="ADAL" clId="{5FCC64BD-F6C9-4EE4-8203-187ED55612DF}" dt="2024-01-17T21:44:44.887" v="3545" actId="1076"/>
          <ac:picMkLst>
            <pc:docMk/>
            <pc:sldMk cId="1349624406" sldId="330"/>
            <ac:picMk id="10" creationId="{06B6EB01-7D67-3BCA-91A4-7252EBEFE614}"/>
          </ac:picMkLst>
        </pc:picChg>
        <pc:picChg chg="add mod">
          <ac:chgData name="Alban VAN LAETHEM" userId="1893ae8f-d7e0-4c5f-861d-a482427ce7dc" providerId="ADAL" clId="{5FCC64BD-F6C9-4EE4-8203-187ED55612DF}" dt="2024-01-17T21:45:53.037" v="3552" actId="1076"/>
          <ac:picMkLst>
            <pc:docMk/>
            <pc:sldMk cId="1349624406" sldId="330"/>
            <ac:picMk id="12" creationId="{D2E80192-E661-88AB-8B1E-9ABBDFDF4FAF}"/>
          </ac:picMkLst>
        </pc:picChg>
        <pc:picChg chg="add mod">
          <ac:chgData name="Alban VAN LAETHEM" userId="1893ae8f-d7e0-4c5f-861d-a482427ce7dc" providerId="ADAL" clId="{5FCC64BD-F6C9-4EE4-8203-187ED55612DF}" dt="2024-01-17T21:45:48.569" v="3551" actId="1076"/>
          <ac:picMkLst>
            <pc:docMk/>
            <pc:sldMk cId="1349624406" sldId="330"/>
            <ac:picMk id="14" creationId="{E246BE26-0BBA-136E-BB55-C7AC762E4B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ban VAN LAETHEM" userId="1893ae8f-d7e0-4c5f-861d-a482427ce7dc" providerId="ADAL" clId="{5FCC64BD-F6C9-4EE4-8203-187ED55612DF}" dt="2024-01-17T22:12:08.488" v="3727"/>
              <pc2:cmMkLst xmlns:pc2="http://schemas.microsoft.com/office/powerpoint/2019/9/main/command">
                <pc:docMk/>
                <pc:sldMk cId="1349624406" sldId="330"/>
                <pc2:cmMk id="{E47B999F-D233-44F8-99D1-FF36EB833545}"/>
              </pc2:cmMkLst>
            </pc226:cmChg>
            <pc226:cmChg xmlns:pc226="http://schemas.microsoft.com/office/powerpoint/2022/06/main/command" chg="add">
              <pc226:chgData name="Alban VAN LAETHEM" userId="1893ae8f-d7e0-4c5f-861d-a482427ce7dc" providerId="ADAL" clId="{5FCC64BD-F6C9-4EE4-8203-187ED55612DF}" dt="2024-01-23T16:34:50.688" v="4439"/>
              <pc2:cmMkLst xmlns:pc2="http://schemas.microsoft.com/office/powerpoint/2019/9/main/command">
                <pc:docMk/>
                <pc:sldMk cId="1349624406" sldId="330"/>
                <pc2:cmMk id="{28FCC8A0-5A20-4664-9941-418E3F2B41AF}"/>
              </pc2:cmMkLst>
            </pc226:cmChg>
          </p:ext>
        </pc:extLst>
      </pc:sldChg>
      <pc:sldChg chg="addSp delSp modSp add mod modTransition modAnim addCm delCm modNotesTx">
        <pc:chgData name="Alban VAN LAETHEM" userId="1893ae8f-d7e0-4c5f-861d-a482427ce7dc" providerId="ADAL" clId="{5FCC64BD-F6C9-4EE4-8203-187ED55612DF}" dt="2024-01-23T16:34:55.058" v="4440"/>
        <pc:sldMkLst>
          <pc:docMk/>
          <pc:sldMk cId="3272122840" sldId="331"/>
        </pc:sldMkLst>
        <pc:spChg chg="add del mod">
          <ac:chgData name="Alban VAN LAETHEM" userId="1893ae8f-d7e0-4c5f-861d-a482427ce7dc" providerId="ADAL" clId="{5FCC64BD-F6C9-4EE4-8203-187ED55612DF}" dt="2024-01-17T21:40:31.400" v="3517" actId="478"/>
          <ac:spMkLst>
            <pc:docMk/>
            <pc:sldMk cId="3272122840" sldId="331"/>
            <ac:spMk id="5" creationId="{BE67B286-79C4-1DFD-D090-839FB649B5C3}"/>
          </ac:spMkLst>
        </pc:spChg>
        <pc:spChg chg="add mod">
          <ac:chgData name="Alban VAN LAETHEM" userId="1893ae8f-d7e0-4c5f-861d-a482427ce7dc" providerId="ADAL" clId="{5FCC64BD-F6C9-4EE4-8203-187ED55612DF}" dt="2024-01-23T15:50:54.381" v="4159" actId="1076"/>
          <ac:spMkLst>
            <pc:docMk/>
            <pc:sldMk cId="3272122840" sldId="331"/>
            <ac:spMk id="11" creationId="{8F8A1117-40CE-3E32-2E7D-CCA3A207D98E}"/>
          </ac:spMkLst>
        </pc:spChg>
        <pc:spChg chg="add mod">
          <ac:chgData name="Alban VAN LAETHEM" userId="1893ae8f-d7e0-4c5f-861d-a482427ce7dc" providerId="ADAL" clId="{5FCC64BD-F6C9-4EE4-8203-187ED55612DF}" dt="2024-01-23T15:50:57.605" v="4160" actId="1076"/>
          <ac:spMkLst>
            <pc:docMk/>
            <pc:sldMk cId="3272122840" sldId="331"/>
            <ac:spMk id="12" creationId="{2209FAEF-BCB0-B06D-F4E9-1E308695843A}"/>
          </ac:spMkLst>
        </pc:spChg>
        <pc:picChg chg="add mod">
          <ac:chgData name="Alban VAN LAETHEM" userId="1893ae8f-d7e0-4c5f-861d-a482427ce7dc" providerId="ADAL" clId="{5FCC64BD-F6C9-4EE4-8203-187ED55612DF}" dt="2024-01-23T15:48:35.456" v="4148" actId="1076"/>
          <ac:picMkLst>
            <pc:docMk/>
            <pc:sldMk cId="3272122840" sldId="331"/>
            <ac:picMk id="3" creationId="{471D8B44-77B3-E28C-C7A1-4843076E021E}"/>
          </ac:picMkLst>
        </pc:picChg>
        <pc:picChg chg="add mod">
          <ac:chgData name="Alban VAN LAETHEM" userId="1893ae8f-d7e0-4c5f-861d-a482427ce7dc" providerId="ADAL" clId="{5FCC64BD-F6C9-4EE4-8203-187ED55612DF}" dt="2024-01-23T15:48:35.456" v="4148" actId="1076"/>
          <ac:picMkLst>
            <pc:docMk/>
            <pc:sldMk cId="3272122840" sldId="331"/>
            <ac:picMk id="5" creationId="{A1A3A1AF-3231-0A76-6572-55F935C5881F}"/>
          </ac:picMkLst>
        </pc:picChg>
        <pc:picChg chg="add mod">
          <ac:chgData name="Alban VAN LAETHEM" userId="1893ae8f-d7e0-4c5f-861d-a482427ce7dc" providerId="ADAL" clId="{5FCC64BD-F6C9-4EE4-8203-187ED55612DF}" dt="2024-01-23T15:48:00.197" v="4146" actId="571"/>
          <ac:picMkLst>
            <pc:docMk/>
            <pc:sldMk cId="3272122840" sldId="331"/>
            <ac:picMk id="6" creationId="{53CE504D-A873-F816-0BB9-89804FB7B0D4}"/>
          </ac:picMkLst>
        </pc:picChg>
        <pc:picChg chg="del">
          <ac:chgData name="Alban VAN LAETHEM" userId="1893ae8f-d7e0-4c5f-861d-a482427ce7dc" providerId="ADAL" clId="{5FCC64BD-F6C9-4EE4-8203-187ED55612DF}" dt="2024-01-17T21:40:16.397" v="3514" actId="478"/>
          <ac:picMkLst>
            <pc:docMk/>
            <pc:sldMk cId="3272122840" sldId="331"/>
            <ac:picMk id="6" creationId="{7FA762B2-0B4F-3E07-C159-C5A4AA525091}"/>
          </ac:picMkLst>
        </pc:picChg>
        <pc:picChg chg="add mod">
          <ac:chgData name="Alban VAN LAETHEM" userId="1893ae8f-d7e0-4c5f-861d-a482427ce7dc" providerId="ADAL" clId="{5FCC64BD-F6C9-4EE4-8203-187ED55612DF}" dt="2024-01-23T15:51:12.397" v="4162" actId="1076"/>
          <ac:picMkLst>
            <pc:docMk/>
            <pc:sldMk cId="3272122840" sldId="331"/>
            <ac:picMk id="8" creationId="{0B9C29DE-A4D5-A22F-D61C-5F51B4702CB1}"/>
          </ac:picMkLst>
        </pc:picChg>
        <pc:picChg chg="add mod">
          <ac:chgData name="Alban VAN LAETHEM" userId="1893ae8f-d7e0-4c5f-861d-a482427ce7dc" providerId="ADAL" clId="{5FCC64BD-F6C9-4EE4-8203-187ED55612DF}" dt="2024-01-23T15:51:08.036" v="4161" actId="1076"/>
          <ac:picMkLst>
            <pc:docMk/>
            <pc:sldMk cId="3272122840" sldId="331"/>
            <ac:picMk id="10" creationId="{2A308A64-CDCA-8254-8905-FD94E01AB66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lban VAN LAETHEM" userId="1893ae8f-d7e0-4c5f-861d-a482427ce7dc" providerId="ADAL" clId="{5FCC64BD-F6C9-4EE4-8203-187ED55612DF}" dt="2024-01-23T16:34:55.058" v="4440"/>
              <pc2:cmMkLst xmlns:pc2="http://schemas.microsoft.com/office/powerpoint/2019/9/main/command">
                <pc:docMk/>
                <pc:sldMk cId="3272122840" sldId="331"/>
                <pc2:cmMk id="{353FB769-7D6D-47F5-8818-6D9322656858}"/>
              </pc2:cmMkLst>
            </pc226:cmChg>
            <pc226:cmChg xmlns:pc226="http://schemas.microsoft.com/office/powerpoint/2022/06/main/command" chg="del">
              <pc226:chgData name="Alban VAN LAETHEM" userId="1893ae8f-d7e0-4c5f-861d-a482427ce7dc" providerId="ADAL" clId="{5FCC64BD-F6C9-4EE4-8203-187ED55612DF}" dt="2024-01-17T22:12:12.576" v="3728"/>
              <pc2:cmMkLst xmlns:pc2="http://schemas.microsoft.com/office/powerpoint/2019/9/main/command">
                <pc:docMk/>
                <pc:sldMk cId="3272122840" sldId="331"/>
                <pc2:cmMk id="{786B4399-96B1-4F98-8F8F-FAD6B3D57E3C}"/>
              </pc2:cmMkLst>
            </pc226:cmChg>
          </p:ext>
        </pc:extLst>
      </pc:sldChg>
      <pc:sldChg chg="addSp delSp modSp add mod modTransition delAnim modAnim addCm delCm modNotesTx">
        <pc:chgData name="Alban VAN LAETHEM" userId="1893ae8f-d7e0-4c5f-861d-a482427ce7dc" providerId="ADAL" clId="{5FCC64BD-F6C9-4EE4-8203-187ED55612DF}" dt="2024-01-23T16:35:28.601" v="4442"/>
        <pc:sldMkLst>
          <pc:docMk/>
          <pc:sldMk cId="3870724160" sldId="332"/>
        </pc:sldMkLst>
        <pc:spChg chg="add del mod">
          <ac:chgData name="Alban VAN LAETHEM" userId="1893ae8f-d7e0-4c5f-861d-a482427ce7dc" providerId="ADAL" clId="{5FCC64BD-F6C9-4EE4-8203-187ED55612DF}" dt="2024-01-23T16:28:02.655" v="4300" actId="478"/>
          <ac:spMkLst>
            <pc:docMk/>
            <pc:sldMk cId="3870724160" sldId="332"/>
            <ac:spMk id="7" creationId="{AB0EF81B-D843-CF3B-3F40-04B65E320E85}"/>
          </ac:spMkLst>
        </pc:spChg>
        <pc:spChg chg="add mod">
          <ac:chgData name="Alban VAN LAETHEM" userId="1893ae8f-d7e0-4c5f-861d-a482427ce7dc" providerId="ADAL" clId="{5FCC64BD-F6C9-4EE4-8203-187ED55612DF}" dt="2024-01-23T16:35:17.267" v="4441" actId="164"/>
          <ac:spMkLst>
            <pc:docMk/>
            <pc:sldMk cId="3870724160" sldId="332"/>
            <ac:spMk id="8" creationId="{D52FC8F1-5D67-2D8B-9DF6-B5A0F8AA537C}"/>
          </ac:spMkLst>
        </pc:spChg>
        <pc:spChg chg="add del mod">
          <ac:chgData name="Alban VAN LAETHEM" userId="1893ae8f-d7e0-4c5f-861d-a482427ce7dc" providerId="ADAL" clId="{5FCC64BD-F6C9-4EE4-8203-187ED55612DF}" dt="2024-01-23T16:32:21.985" v="4375" actId="478"/>
          <ac:spMkLst>
            <pc:docMk/>
            <pc:sldMk cId="3870724160" sldId="332"/>
            <ac:spMk id="10" creationId="{200FA4F9-5347-15FA-449F-D1863BC48B9F}"/>
          </ac:spMkLst>
        </pc:spChg>
        <pc:spChg chg="add mod">
          <ac:chgData name="Alban VAN LAETHEM" userId="1893ae8f-d7e0-4c5f-861d-a482427ce7dc" providerId="ADAL" clId="{5FCC64BD-F6C9-4EE4-8203-187ED55612DF}" dt="2024-01-23T16:32:55.384" v="4397" actId="1076"/>
          <ac:spMkLst>
            <pc:docMk/>
            <pc:sldMk cId="3870724160" sldId="332"/>
            <ac:spMk id="11" creationId="{4293198C-0147-5B5C-E1EC-AC57B1AAC837}"/>
          </ac:spMkLst>
        </pc:spChg>
        <pc:spChg chg="add del mod">
          <ac:chgData name="Alban VAN LAETHEM" userId="1893ae8f-d7e0-4c5f-861d-a482427ce7dc" providerId="ADAL" clId="{5FCC64BD-F6C9-4EE4-8203-187ED55612DF}" dt="2024-01-23T15:47:38.256" v="4141" actId="21"/>
          <ac:spMkLst>
            <pc:docMk/>
            <pc:sldMk cId="3870724160" sldId="332"/>
            <ac:spMk id="12" creationId="{2209FAEF-BCB0-B06D-F4E9-1E308695843A}"/>
          </ac:spMkLst>
        </pc:spChg>
        <pc:spChg chg="add mod">
          <ac:chgData name="Alban VAN LAETHEM" userId="1893ae8f-d7e0-4c5f-861d-a482427ce7dc" providerId="ADAL" clId="{5FCC64BD-F6C9-4EE4-8203-187ED55612DF}" dt="2024-01-23T16:31:58.476" v="4369"/>
          <ac:spMkLst>
            <pc:docMk/>
            <pc:sldMk cId="3870724160" sldId="332"/>
            <ac:spMk id="12" creationId="{82648A28-BD26-1D3B-AA4F-55730767DCBE}"/>
          </ac:spMkLst>
        </pc:spChg>
        <pc:spChg chg="add mod">
          <ac:chgData name="Alban VAN LAETHEM" userId="1893ae8f-d7e0-4c5f-861d-a482427ce7dc" providerId="ADAL" clId="{5FCC64BD-F6C9-4EE4-8203-187ED55612DF}" dt="2024-01-23T16:32:07.628" v="4371"/>
          <ac:spMkLst>
            <pc:docMk/>
            <pc:sldMk cId="3870724160" sldId="332"/>
            <ac:spMk id="13" creationId="{56D6142C-8477-0CF0-BD88-435406D44EAA}"/>
          </ac:spMkLst>
        </pc:spChg>
        <pc:spChg chg="add mod">
          <ac:chgData name="Alban VAN LAETHEM" userId="1893ae8f-d7e0-4c5f-861d-a482427ce7dc" providerId="ADAL" clId="{5FCC64BD-F6C9-4EE4-8203-187ED55612DF}" dt="2024-01-23T16:32:37.882" v="4377" actId="1076"/>
          <ac:spMkLst>
            <pc:docMk/>
            <pc:sldMk cId="3870724160" sldId="332"/>
            <ac:spMk id="14" creationId="{32A1EF9C-1A5B-E433-9BF1-86423F033C3D}"/>
          </ac:spMkLst>
        </pc:spChg>
        <pc:grpChg chg="add mod">
          <ac:chgData name="Alban VAN LAETHEM" userId="1893ae8f-d7e0-4c5f-861d-a482427ce7dc" providerId="ADAL" clId="{5FCC64BD-F6C9-4EE4-8203-187ED55612DF}" dt="2024-01-23T16:35:17.267" v="4441" actId="164"/>
          <ac:grpSpMkLst>
            <pc:docMk/>
            <pc:sldMk cId="3870724160" sldId="332"/>
            <ac:grpSpMk id="15" creationId="{F9DF5CAF-F133-A998-17D6-7B5830373670}"/>
          </ac:grpSpMkLst>
        </pc:grpChg>
        <pc:picChg chg="add mod">
          <ac:chgData name="Alban VAN LAETHEM" userId="1893ae8f-d7e0-4c5f-861d-a482427ce7dc" providerId="ADAL" clId="{5FCC64BD-F6C9-4EE4-8203-187ED55612DF}" dt="2024-01-23T16:35:17.267" v="4441" actId="164"/>
          <ac:picMkLst>
            <pc:docMk/>
            <pc:sldMk cId="3870724160" sldId="332"/>
            <ac:picMk id="3" creationId="{77A57FD1-F6CD-FBAE-DFE5-62BF79B7DCFF}"/>
          </ac:picMkLst>
        </pc:picChg>
        <pc:picChg chg="add mod">
          <ac:chgData name="Alban VAN LAETHEM" userId="1893ae8f-d7e0-4c5f-861d-a482427ce7dc" providerId="ADAL" clId="{5FCC64BD-F6C9-4EE4-8203-187ED55612DF}" dt="2024-01-23T16:33:02.208" v="4398" actId="1076"/>
          <ac:picMkLst>
            <pc:docMk/>
            <pc:sldMk cId="3870724160" sldId="332"/>
            <ac:picMk id="5" creationId="{B1FB4A39-C94A-E918-E873-5AEA436C819E}"/>
          </ac:picMkLst>
        </pc:picChg>
        <pc:picChg chg="mod">
          <ac:chgData name="Alban VAN LAETHEM" userId="1893ae8f-d7e0-4c5f-861d-a482427ce7dc" providerId="ADAL" clId="{5FCC64BD-F6C9-4EE4-8203-187ED55612DF}" dt="2024-01-23T16:32:47.425" v="4396" actId="1037"/>
          <ac:picMkLst>
            <pc:docMk/>
            <pc:sldMk cId="3870724160" sldId="332"/>
            <ac:picMk id="6" creationId="{7FA762B2-0B4F-3E07-C159-C5A4AA525091}"/>
          </ac:picMkLst>
        </pc:picChg>
        <pc:picChg chg="add del mod">
          <ac:chgData name="Alban VAN LAETHEM" userId="1893ae8f-d7e0-4c5f-861d-a482427ce7dc" providerId="ADAL" clId="{5FCC64BD-F6C9-4EE4-8203-187ED55612DF}" dt="2024-01-23T15:47:38.256" v="4141" actId="21"/>
          <ac:picMkLst>
            <pc:docMk/>
            <pc:sldMk cId="3870724160" sldId="332"/>
            <ac:picMk id="8" creationId="{471D8B44-77B3-E28C-C7A1-4843076E021E}"/>
          </ac:picMkLst>
        </pc:picChg>
        <pc:picChg chg="add del mod">
          <ac:chgData name="Alban VAN LAETHEM" userId="1893ae8f-d7e0-4c5f-861d-a482427ce7dc" providerId="ADAL" clId="{5FCC64BD-F6C9-4EE4-8203-187ED55612DF}" dt="2024-01-23T15:47:38.256" v="4141" actId="21"/>
          <ac:picMkLst>
            <pc:docMk/>
            <pc:sldMk cId="3870724160" sldId="332"/>
            <ac:picMk id="10" creationId="{A1A3A1AF-3231-0A76-6572-55F935C5881F}"/>
          </ac:picMkLst>
        </pc:picChg>
        <pc:picChg chg="add mod">
          <ac:chgData name="Alban VAN LAETHEM" userId="1893ae8f-d7e0-4c5f-861d-a482427ce7dc" providerId="ADAL" clId="{5FCC64BD-F6C9-4EE4-8203-187ED55612DF}" dt="2024-01-23T16:32:47.425" v="4396" actId="1037"/>
          <ac:picMkLst>
            <pc:docMk/>
            <pc:sldMk cId="3870724160" sldId="332"/>
            <ac:picMk id="1026" creationId="{C8782F73-B350-974E-C216-E5BA145E8D2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ban VAN LAETHEM" userId="1893ae8f-d7e0-4c5f-861d-a482427ce7dc" providerId="ADAL" clId="{5FCC64BD-F6C9-4EE4-8203-187ED55612DF}" dt="2024-01-17T21:54:44.850" v="3590"/>
              <pc2:cmMkLst xmlns:pc2="http://schemas.microsoft.com/office/powerpoint/2019/9/main/command">
                <pc:docMk/>
                <pc:sldMk cId="3870724160" sldId="332"/>
                <pc2:cmMk id="{4EC2FC35-1484-4811-BDF6-062C246CB5F3}"/>
              </pc2:cmMkLst>
            </pc226:cmChg>
            <pc226:cmChg xmlns:pc226="http://schemas.microsoft.com/office/powerpoint/2022/06/main/command" chg="add">
              <pc226:chgData name="Alban VAN LAETHEM" userId="1893ae8f-d7e0-4c5f-861d-a482427ce7dc" providerId="ADAL" clId="{5FCC64BD-F6C9-4EE4-8203-187ED55612DF}" dt="2024-01-23T16:34:08.981" v="4438"/>
              <pc2:cmMkLst xmlns:pc2="http://schemas.microsoft.com/office/powerpoint/2019/9/main/command">
                <pc:docMk/>
                <pc:sldMk cId="3870724160" sldId="332"/>
                <pc2:cmMk id="{1FFFB9BC-D9D3-46E7-BB2E-4318D9489A0F}"/>
              </pc2:cmMkLst>
            </pc226:cmChg>
          </p:ext>
        </pc:extLst>
      </pc:sldChg>
      <pc:sldChg chg="addSp delSp modSp add mod modAnim">
        <pc:chgData name="Alban VAN LAETHEM" userId="1893ae8f-d7e0-4c5f-861d-a482427ce7dc" providerId="ADAL" clId="{5FCC64BD-F6C9-4EE4-8203-187ED55612DF}" dt="2024-01-21T12:06:38.641" v="4140" actId="208"/>
        <pc:sldMkLst>
          <pc:docMk/>
          <pc:sldMk cId="1399387459" sldId="333"/>
        </pc:sldMkLst>
        <pc:spChg chg="del">
          <ac:chgData name="Alban VAN LAETHEM" userId="1893ae8f-d7e0-4c5f-861d-a482427ce7dc" providerId="ADAL" clId="{5FCC64BD-F6C9-4EE4-8203-187ED55612DF}" dt="2024-01-21T11:46:09.069" v="3986" actId="478"/>
          <ac:spMkLst>
            <pc:docMk/>
            <pc:sldMk cId="1399387459" sldId="333"/>
            <ac:spMk id="13" creationId="{D55FF7F8-D99F-7837-DB69-8A9CA73E0CA9}"/>
          </ac:spMkLst>
        </pc:spChg>
        <pc:spChg chg="del">
          <ac:chgData name="Alban VAN LAETHEM" userId="1893ae8f-d7e0-4c5f-861d-a482427ce7dc" providerId="ADAL" clId="{5FCC64BD-F6C9-4EE4-8203-187ED55612DF}" dt="2024-01-21T11:46:09.069" v="3986" actId="478"/>
          <ac:spMkLst>
            <pc:docMk/>
            <pc:sldMk cId="1399387459" sldId="333"/>
            <ac:spMk id="14" creationId="{9C6963A8-4EAC-14D8-A633-195961DD7466}"/>
          </ac:spMkLst>
        </pc:spChg>
        <pc:spChg chg="del">
          <ac:chgData name="Alban VAN LAETHEM" userId="1893ae8f-d7e0-4c5f-861d-a482427ce7dc" providerId="ADAL" clId="{5FCC64BD-F6C9-4EE4-8203-187ED55612DF}" dt="2024-01-21T11:46:09.069" v="3986" actId="478"/>
          <ac:spMkLst>
            <pc:docMk/>
            <pc:sldMk cId="1399387459" sldId="333"/>
            <ac:spMk id="15" creationId="{1B41EE68-C956-1773-9837-7A1224AD109E}"/>
          </ac:spMkLst>
        </pc:spChg>
        <pc:spChg chg="add mod">
          <ac:chgData name="Alban VAN LAETHEM" userId="1893ae8f-d7e0-4c5f-861d-a482427ce7dc" providerId="ADAL" clId="{5FCC64BD-F6C9-4EE4-8203-187ED55612DF}" dt="2024-01-21T11:55:56.575" v="4111" actId="1035"/>
          <ac:spMkLst>
            <pc:docMk/>
            <pc:sldMk cId="1399387459" sldId="333"/>
            <ac:spMk id="34" creationId="{1CCD5BF4-0787-629A-5FC5-E68CB1CF0C5C}"/>
          </ac:spMkLst>
        </pc:spChg>
        <pc:spChg chg="add mod">
          <ac:chgData name="Alban VAN LAETHEM" userId="1893ae8f-d7e0-4c5f-861d-a482427ce7dc" providerId="ADAL" clId="{5FCC64BD-F6C9-4EE4-8203-187ED55612DF}" dt="2024-01-21T11:55:51.082" v="4105" actId="1036"/>
          <ac:spMkLst>
            <pc:docMk/>
            <pc:sldMk cId="1399387459" sldId="333"/>
            <ac:spMk id="35" creationId="{B0655BB6-BF65-9A95-F508-3D0C3DE643C2}"/>
          </ac:spMkLst>
        </pc:spChg>
        <pc:spChg chg="add mod">
          <ac:chgData name="Alban VAN LAETHEM" userId="1893ae8f-d7e0-4c5f-861d-a482427ce7dc" providerId="ADAL" clId="{5FCC64BD-F6C9-4EE4-8203-187ED55612DF}" dt="2024-01-21T11:56:33.151" v="4113" actId="20577"/>
          <ac:spMkLst>
            <pc:docMk/>
            <pc:sldMk cId="1399387459" sldId="333"/>
            <ac:spMk id="36" creationId="{92FA40D0-D85B-AAAE-B5BD-B7C62CCCEA94}"/>
          </ac:spMkLst>
        </pc:spChg>
        <pc:picChg chg="add del mod modCrop">
          <ac:chgData name="Alban VAN LAETHEM" userId="1893ae8f-d7e0-4c5f-861d-a482427ce7dc" providerId="ADAL" clId="{5FCC64BD-F6C9-4EE4-8203-187ED55612DF}" dt="2024-01-21T11:50:47.343" v="4027" actId="21"/>
          <ac:picMkLst>
            <pc:docMk/>
            <pc:sldMk cId="1399387459" sldId="333"/>
            <ac:picMk id="5" creationId="{90B6A7CB-E4A1-87DC-881F-E47E285B24D0}"/>
          </ac:picMkLst>
        </pc:picChg>
        <pc:picChg chg="add del mod ord modCrop">
          <ac:chgData name="Alban VAN LAETHEM" userId="1893ae8f-d7e0-4c5f-861d-a482427ce7dc" providerId="ADAL" clId="{5FCC64BD-F6C9-4EE4-8203-187ED55612DF}" dt="2024-01-21T11:50:47.343" v="4027" actId="21"/>
          <ac:picMkLst>
            <pc:docMk/>
            <pc:sldMk cId="1399387459" sldId="333"/>
            <ac:picMk id="7" creationId="{796D386F-FB4D-B9E8-91B7-5F64A5E9F92A}"/>
          </ac:picMkLst>
        </pc:picChg>
        <pc:picChg chg="add del">
          <ac:chgData name="Alban VAN LAETHEM" userId="1893ae8f-d7e0-4c5f-861d-a482427ce7dc" providerId="ADAL" clId="{5FCC64BD-F6C9-4EE4-8203-187ED55612DF}" dt="2024-01-21T11:48:51.748" v="4003" actId="478"/>
          <ac:picMkLst>
            <pc:docMk/>
            <pc:sldMk cId="1399387459" sldId="333"/>
            <ac:picMk id="9" creationId="{01E7F862-AD64-E3CD-F9E9-E345425F54C5}"/>
          </ac:picMkLst>
        </pc:picChg>
        <pc:picChg chg="del">
          <ac:chgData name="Alban VAN LAETHEM" userId="1893ae8f-d7e0-4c5f-861d-a482427ce7dc" providerId="ADAL" clId="{5FCC64BD-F6C9-4EE4-8203-187ED55612DF}" dt="2024-01-21T11:46:09.069" v="3986" actId="478"/>
          <ac:picMkLst>
            <pc:docMk/>
            <pc:sldMk cId="1399387459" sldId="333"/>
            <ac:picMk id="10" creationId="{0F4A42A1-E4E5-B412-7FEE-D42E69FBB043}"/>
          </ac:picMkLst>
        </pc:picChg>
        <pc:picChg chg="add del mod">
          <ac:chgData name="Alban VAN LAETHEM" userId="1893ae8f-d7e0-4c5f-861d-a482427ce7dc" providerId="ADAL" clId="{5FCC64BD-F6C9-4EE4-8203-187ED55612DF}" dt="2024-01-21T11:48:54.080" v="4004" actId="478"/>
          <ac:picMkLst>
            <pc:docMk/>
            <pc:sldMk cId="1399387459" sldId="333"/>
            <ac:picMk id="11" creationId="{17511112-15F2-0D31-4BD7-01746271BE34}"/>
          </ac:picMkLst>
        </pc:picChg>
        <pc:picChg chg="add mod">
          <ac:chgData name="Alban VAN LAETHEM" userId="1893ae8f-d7e0-4c5f-861d-a482427ce7dc" providerId="ADAL" clId="{5FCC64BD-F6C9-4EE4-8203-187ED55612DF}" dt="2024-01-21T11:48:29.807" v="3998"/>
          <ac:picMkLst>
            <pc:docMk/>
            <pc:sldMk cId="1399387459" sldId="333"/>
            <ac:picMk id="12" creationId="{A569C2AF-49B8-AA92-C87C-569456916481}"/>
          </ac:picMkLst>
        </pc:picChg>
        <pc:picChg chg="add mod">
          <ac:chgData name="Alban VAN LAETHEM" userId="1893ae8f-d7e0-4c5f-861d-a482427ce7dc" providerId="ADAL" clId="{5FCC64BD-F6C9-4EE4-8203-187ED55612DF}" dt="2024-01-21T11:48:29.807" v="3998"/>
          <ac:picMkLst>
            <pc:docMk/>
            <pc:sldMk cId="1399387459" sldId="333"/>
            <ac:picMk id="16" creationId="{7BE0D0F0-6CA3-9AEB-E792-842CBBB0268B}"/>
          </ac:picMkLst>
        </pc:picChg>
        <pc:picChg chg="add del mod ord modCrop">
          <ac:chgData name="Alban VAN LAETHEM" userId="1893ae8f-d7e0-4c5f-861d-a482427ce7dc" providerId="ADAL" clId="{5FCC64BD-F6C9-4EE4-8203-187ED55612DF}" dt="2024-01-21T11:50:47.343" v="4027" actId="21"/>
          <ac:picMkLst>
            <pc:docMk/>
            <pc:sldMk cId="1399387459" sldId="333"/>
            <ac:picMk id="17" creationId="{6F0E4DCC-68D4-7849-AB1A-D5C743E397D8}"/>
          </ac:picMkLst>
        </pc:picChg>
        <pc:picChg chg="add mod">
          <ac:chgData name="Alban VAN LAETHEM" userId="1893ae8f-d7e0-4c5f-861d-a482427ce7dc" providerId="ADAL" clId="{5FCC64BD-F6C9-4EE4-8203-187ED55612DF}" dt="2024-01-21T11:50:47.791" v="4028"/>
          <ac:picMkLst>
            <pc:docMk/>
            <pc:sldMk cId="1399387459" sldId="333"/>
            <ac:picMk id="18" creationId="{6F0E4DCC-68D4-7849-AB1A-D5C743E397D8}"/>
          </ac:picMkLst>
        </pc:picChg>
        <pc:picChg chg="add mod">
          <ac:chgData name="Alban VAN LAETHEM" userId="1893ae8f-d7e0-4c5f-861d-a482427ce7dc" providerId="ADAL" clId="{5FCC64BD-F6C9-4EE4-8203-187ED55612DF}" dt="2024-01-21T11:50:47.791" v="4028"/>
          <ac:picMkLst>
            <pc:docMk/>
            <pc:sldMk cId="1399387459" sldId="333"/>
            <ac:picMk id="19" creationId="{796D386F-FB4D-B9E8-91B7-5F64A5E9F92A}"/>
          </ac:picMkLst>
        </pc:picChg>
        <pc:picChg chg="del">
          <ac:chgData name="Alban VAN LAETHEM" userId="1893ae8f-d7e0-4c5f-861d-a482427ce7dc" providerId="ADAL" clId="{5FCC64BD-F6C9-4EE4-8203-187ED55612DF}" dt="2024-01-21T11:46:09.069" v="3986" actId="478"/>
          <ac:picMkLst>
            <pc:docMk/>
            <pc:sldMk cId="1399387459" sldId="333"/>
            <ac:picMk id="20" creationId="{536AB59A-C453-0E76-E795-46FAA87D970C}"/>
          </ac:picMkLst>
        </pc:picChg>
        <pc:picChg chg="add mod">
          <ac:chgData name="Alban VAN LAETHEM" userId="1893ae8f-d7e0-4c5f-861d-a482427ce7dc" providerId="ADAL" clId="{5FCC64BD-F6C9-4EE4-8203-187ED55612DF}" dt="2024-01-21T11:50:47.791" v="4028"/>
          <ac:picMkLst>
            <pc:docMk/>
            <pc:sldMk cId="1399387459" sldId="333"/>
            <ac:picMk id="21" creationId="{90B6A7CB-E4A1-87DC-881F-E47E285B24D0}"/>
          </ac:picMkLst>
        </pc:picChg>
        <pc:picChg chg="add del mod modCrop">
          <ac:chgData name="Alban VAN LAETHEM" userId="1893ae8f-d7e0-4c5f-861d-a482427ce7dc" providerId="ADAL" clId="{5FCC64BD-F6C9-4EE4-8203-187ED55612DF}" dt="2024-01-21T11:51:40.794" v="4048" actId="478"/>
          <ac:picMkLst>
            <pc:docMk/>
            <pc:sldMk cId="1399387459" sldId="333"/>
            <ac:picMk id="22" creationId="{D73599F1-155F-3660-27A8-5BDF2041CE4C}"/>
          </ac:picMkLst>
        </pc:picChg>
        <pc:picChg chg="add del mod modCrop">
          <ac:chgData name="Alban VAN LAETHEM" userId="1893ae8f-d7e0-4c5f-861d-a482427ce7dc" providerId="ADAL" clId="{5FCC64BD-F6C9-4EE4-8203-187ED55612DF}" dt="2024-01-21T11:53:22.792" v="4067" actId="21"/>
          <ac:picMkLst>
            <pc:docMk/>
            <pc:sldMk cId="1399387459" sldId="333"/>
            <ac:picMk id="23" creationId="{90306924-ECF5-1A0D-0CA8-E7B001C52A46}"/>
          </ac:picMkLst>
        </pc:picChg>
        <pc:picChg chg="add del mod modCrop">
          <ac:chgData name="Alban VAN LAETHEM" userId="1893ae8f-d7e0-4c5f-861d-a482427ce7dc" providerId="ADAL" clId="{5FCC64BD-F6C9-4EE4-8203-187ED55612DF}" dt="2024-01-21T11:53:17.625" v="4064" actId="21"/>
          <ac:picMkLst>
            <pc:docMk/>
            <pc:sldMk cId="1399387459" sldId="333"/>
            <ac:picMk id="24" creationId="{BAF7AF02-71F9-9F7A-95A6-622E1974B4C1}"/>
          </ac:picMkLst>
        </pc:picChg>
        <pc:picChg chg="add del mod modCrop">
          <ac:chgData name="Alban VAN LAETHEM" userId="1893ae8f-d7e0-4c5f-861d-a482427ce7dc" providerId="ADAL" clId="{5FCC64BD-F6C9-4EE4-8203-187ED55612DF}" dt="2024-01-21T11:53:08.657" v="4062" actId="478"/>
          <ac:picMkLst>
            <pc:docMk/>
            <pc:sldMk cId="1399387459" sldId="333"/>
            <ac:picMk id="25" creationId="{96BF6CED-25C8-FDFE-2F7D-54AA4DCD7402}"/>
          </ac:picMkLst>
        </pc:picChg>
        <pc:picChg chg="del">
          <ac:chgData name="Alban VAN LAETHEM" userId="1893ae8f-d7e0-4c5f-861d-a482427ce7dc" providerId="ADAL" clId="{5FCC64BD-F6C9-4EE4-8203-187ED55612DF}" dt="2024-01-21T11:46:09.069" v="3986" actId="478"/>
          <ac:picMkLst>
            <pc:docMk/>
            <pc:sldMk cId="1399387459" sldId="333"/>
            <ac:picMk id="26" creationId="{18C924BE-4946-F800-C52C-1C4E80E24C15}"/>
          </ac:picMkLst>
        </pc:picChg>
        <pc:picChg chg="add">
          <ac:chgData name="Alban VAN LAETHEM" userId="1893ae8f-d7e0-4c5f-861d-a482427ce7dc" providerId="ADAL" clId="{5FCC64BD-F6C9-4EE4-8203-187ED55612DF}" dt="2024-01-21T11:52:49.197" v="4058"/>
          <ac:picMkLst>
            <pc:docMk/>
            <pc:sldMk cId="1399387459" sldId="333"/>
            <ac:picMk id="27" creationId="{3BD7ECD5-AB3D-5D68-E844-A79E6A24599A}"/>
          </ac:picMkLst>
        </pc:picChg>
        <pc:picChg chg="add mod">
          <ac:chgData name="Alban VAN LAETHEM" userId="1893ae8f-d7e0-4c5f-861d-a482427ce7dc" providerId="ADAL" clId="{5FCC64BD-F6C9-4EE4-8203-187ED55612DF}" dt="2024-01-21T11:52:53.866" v="4059"/>
          <ac:picMkLst>
            <pc:docMk/>
            <pc:sldMk cId="1399387459" sldId="333"/>
            <ac:picMk id="28" creationId="{42215926-831A-D7EB-6D77-EE580554860E}"/>
          </ac:picMkLst>
        </pc:picChg>
        <pc:picChg chg="add mod">
          <ac:chgData name="Alban VAN LAETHEM" userId="1893ae8f-d7e0-4c5f-861d-a482427ce7dc" providerId="ADAL" clId="{5FCC64BD-F6C9-4EE4-8203-187ED55612DF}" dt="2024-01-21T11:54:35.402" v="4085" actId="14100"/>
          <ac:picMkLst>
            <pc:docMk/>
            <pc:sldMk cId="1399387459" sldId="333"/>
            <ac:picMk id="29" creationId="{1CEFA9CF-1325-27FC-C9B5-0D87985CE467}"/>
          </ac:picMkLst>
        </pc:picChg>
        <pc:picChg chg="add mod">
          <ac:chgData name="Alban VAN LAETHEM" userId="1893ae8f-d7e0-4c5f-861d-a482427ce7dc" providerId="ADAL" clId="{5FCC64BD-F6C9-4EE4-8203-187ED55612DF}" dt="2024-01-21T11:53:18.509" v="4065"/>
          <ac:picMkLst>
            <pc:docMk/>
            <pc:sldMk cId="1399387459" sldId="333"/>
            <ac:picMk id="30" creationId="{BAF7AF02-71F9-9F7A-95A6-622E1974B4C1}"/>
          </ac:picMkLst>
        </pc:picChg>
        <pc:picChg chg="add mod modCrop">
          <ac:chgData name="Alban VAN LAETHEM" userId="1893ae8f-d7e0-4c5f-861d-a482427ce7dc" providerId="ADAL" clId="{5FCC64BD-F6C9-4EE4-8203-187ED55612DF}" dt="2024-01-21T11:54:55.523" v="4087" actId="732"/>
          <ac:picMkLst>
            <pc:docMk/>
            <pc:sldMk cId="1399387459" sldId="333"/>
            <ac:picMk id="31" creationId="{7A5EBEE4-A58C-911B-152A-8D9E9E53BFE1}"/>
          </ac:picMkLst>
        </pc:picChg>
        <pc:picChg chg="add mod">
          <ac:chgData name="Alban VAN LAETHEM" userId="1893ae8f-d7e0-4c5f-861d-a482427ce7dc" providerId="ADAL" clId="{5FCC64BD-F6C9-4EE4-8203-187ED55612DF}" dt="2024-01-21T11:53:23.190" v="4068"/>
          <ac:picMkLst>
            <pc:docMk/>
            <pc:sldMk cId="1399387459" sldId="333"/>
            <ac:picMk id="32" creationId="{90306924-ECF5-1A0D-0CA8-E7B001C52A46}"/>
          </ac:picMkLst>
        </pc:picChg>
        <pc:picChg chg="add mod modCrop">
          <ac:chgData name="Alban VAN LAETHEM" userId="1893ae8f-d7e0-4c5f-861d-a482427ce7dc" providerId="ADAL" clId="{5FCC64BD-F6C9-4EE4-8203-187ED55612DF}" dt="2024-01-21T11:54:49.182" v="4086" actId="732"/>
          <ac:picMkLst>
            <pc:docMk/>
            <pc:sldMk cId="1399387459" sldId="333"/>
            <ac:picMk id="33" creationId="{1490ECCF-E055-6965-188E-88154847E783}"/>
          </ac:picMkLst>
        </pc:picChg>
        <pc:cxnChg chg="add mod">
          <ac:chgData name="Alban VAN LAETHEM" userId="1893ae8f-d7e0-4c5f-861d-a482427ce7dc" providerId="ADAL" clId="{5FCC64BD-F6C9-4EE4-8203-187ED55612DF}" dt="2024-01-21T12:06:35.314" v="4139" actId="208"/>
          <ac:cxnSpMkLst>
            <pc:docMk/>
            <pc:sldMk cId="1399387459" sldId="333"/>
            <ac:cxnSpMk id="38" creationId="{C49B7580-6B40-3979-5B1C-6A262F2882A1}"/>
          </ac:cxnSpMkLst>
        </pc:cxnChg>
        <pc:cxnChg chg="add mod">
          <ac:chgData name="Alban VAN LAETHEM" userId="1893ae8f-d7e0-4c5f-861d-a482427ce7dc" providerId="ADAL" clId="{5FCC64BD-F6C9-4EE4-8203-187ED55612DF}" dt="2024-01-21T12:06:38.641" v="4140" actId="208"/>
          <ac:cxnSpMkLst>
            <pc:docMk/>
            <pc:sldMk cId="1399387459" sldId="333"/>
            <ac:cxnSpMk id="40" creationId="{BFEEE331-6009-F8C1-5EA8-D7E3C154C30B}"/>
          </ac:cxnSpMkLst>
        </pc:cxnChg>
      </pc:sldChg>
      <pc:sldChg chg="addSp delSp modSp new del mod">
        <pc:chgData name="Alban VAN LAETHEM" userId="1893ae8f-d7e0-4c5f-861d-a482427ce7dc" providerId="ADAL" clId="{5FCC64BD-F6C9-4EE4-8203-187ED55612DF}" dt="2024-01-21T11:45:36.938" v="3983" actId="47"/>
        <pc:sldMkLst>
          <pc:docMk/>
          <pc:sldMk cId="3564851637" sldId="333"/>
        </pc:sldMkLst>
        <pc:spChg chg="add del mod">
          <ac:chgData name="Alban VAN LAETHEM" userId="1893ae8f-d7e0-4c5f-861d-a482427ce7dc" providerId="ADAL" clId="{5FCC64BD-F6C9-4EE4-8203-187ED55612DF}" dt="2024-01-21T11:26:00.193" v="3836" actId="20577"/>
          <ac:spMkLst>
            <pc:docMk/>
            <pc:sldMk cId="3564851637" sldId="333"/>
            <ac:spMk id="2" creationId="{5CB25CFE-1D7B-2291-EB9B-853144BCABCF}"/>
          </ac:spMkLst>
        </pc:spChg>
        <pc:spChg chg="add del">
          <ac:chgData name="Alban VAN LAETHEM" userId="1893ae8f-d7e0-4c5f-861d-a482427ce7dc" providerId="ADAL" clId="{5FCC64BD-F6C9-4EE4-8203-187ED55612DF}" dt="2024-01-21T11:15:05.360" v="3781" actId="478"/>
          <ac:spMkLst>
            <pc:docMk/>
            <pc:sldMk cId="3564851637" sldId="333"/>
            <ac:spMk id="3" creationId="{6043B5D0-E320-7885-C4AD-6A2E7ECF442B}"/>
          </ac:spMkLst>
        </pc:spChg>
        <pc:spChg chg="add del">
          <ac:chgData name="Alban VAN LAETHEM" userId="1893ae8f-d7e0-4c5f-861d-a482427ce7dc" providerId="ADAL" clId="{5FCC64BD-F6C9-4EE4-8203-187ED55612DF}" dt="2024-01-21T11:15:01.634" v="3780" actId="478"/>
          <ac:spMkLst>
            <pc:docMk/>
            <pc:sldMk cId="3564851637" sldId="333"/>
            <ac:spMk id="4" creationId="{C7061EFF-7709-F90E-DA75-8383B84B16E9}"/>
          </ac:spMkLst>
        </pc:spChg>
        <pc:spChg chg="add mod">
          <ac:chgData name="Alban VAN LAETHEM" userId="1893ae8f-d7e0-4c5f-861d-a482427ce7dc" providerId="ADAL" clId="{5FCC64BD-F6C9-4EE4-8203-187ED55612DF}" dt="2024-01-21T11:35:49.889" v="3880" actId="6549"/>
          <ac:spMkLst>
            <pc:docMk/>
            <pc:sldMk cId="3564851637" sldId="333"/>
            <ac:spMk id="13" creationId="{D55FF7F8-D99F-7837-DB69-8A9CA73E0CA9}"/>
          </ac:spMkLst>
        </pc:spChg>
        <pc:spChg chg="add mod">
          <ac:chgData name="Alban VAN LAETHEM" userId="1893ae8f-d7e0-4c5f-861d-a482427ce7dc" providerId="ADAL" clId="{5FCC64BD-F6C9-4EE4-8203-187ED55612DF}" dt="2024-01-21T11:36:18.912" v="3889" actId="1076"/>
          <ac:spMkLst>
            <pc:docMk/>
            <pc:sldMk cId="3564851637" sldId="333"/>
            <ac:spMk id="14" creationId="{9C6963A8-4EAC-14D8-A633-195961DD7466}"/>
          </ac:spMkLst>
        </pc:spChg>
        <pc:spChg chg="add mod">
          <ac:chgData name="Alban VAN LAETHEM" userId="1893ae8f-d7e0-4c5f-861d-a482427ce7dc" providerId="ADAL" clId="{5FCC64BD-F6C9-4EE4-8203-187ED55612DF}" dt="2024-01-21T11:36:35.405" v="3896" actId="20577"/>
          <ac:spMkLst>
            <pc:docMk/>
            <pc:sldMk cId="3564851637" sldId="333"/>
            <ac:spMk id="15" creationId="{1B41EE68-C956-1773-9837-7A1224AD109E}"/>
          </ac:spMkLst>
        </pc:spChg>
        <pc:picChg chg="add del">
          <ac:chgData name="Alban VAN LAETHEM" userId="1893ae8f-d7e0-4c5f-861d-a482427ce7dc" providerId="ADAL" clId="{5FCC64BD-F6C9-4EE4-8203-187ED55612DF}" dt="2024-01-21T11:15:01.141" v="3779" actId="22"/>
          <ac:picMkLst>
            <pc:docMk/>
            <pc:sldMk cId="3564851637" sldId="333"/>
            <ac:picMk id="6" creationId="{E437D93D-3F58-80E1-F603-2EC98FD8E357}"/>
          </ac:picMkLst>
        </pc:picChg>
        <pc:picChg chg="add del mod modCrop">
          <ac:chgData name="Alban VAN LAETHEM" userId="1893ae8f-d7e0-4c5f-861d-a482427ce7dc" providerId="ADAL" clId="{5FCC64BD-F6C9-4EE4-8203-187ED55612DF}" dt="2024-01-21T11:44:11.220" v="3952" actId="478"/>
          <ac:picMkLst>
            <pc:docMk/>
            <pc:sldMk cId="3564851637" sldId="333"/>
            <ac:picMk id="8" creationId="{6A9D36C8-AD1F-CECD-FF11-7396DF572C9F}"/>
          </ac:picMkLst>
        </pc:picChg>
        <pc:picChg chg="add mod modCrop">
          <ac:chgData name="Alban VAN LAETHEM" userId="1893ae8f-d7e0-4c5f-861d-a482427ce7dc" providerId="ADAL" clId="{5FCC64BD-F6C9-4EE4-8203-187ED55612DF}" dt="2024-01-21T11:19:08.318" v="3807" actId="732"/>
          <ac:picMkLst>
            <pc:docMk/>
            <pc:sldMk cId="3564851637" sldId="333"/>
            <ac:picMk id="10" creationId="{0F4A42A1-E4E5-B412-7FEE-D42E69FBB043}"/>
          </ac:picMkLst>
        </pc:picChg>
        <pc:picChg chg="add del mod modCrop">
          <ac:chgData name="Alban VAN LAETHEM" userId="1893ae8f-d7e0-4c5f-861d-a482427ce7dc" providerId="ADAL" clId="{5FCC64BD-F6C9-4EE4-8203-187ED55612DF}" dt="2024-01-21T11:29:35.330" v="3857" actId="478"/>
          <ac:picMkLst>
            <pc:docMk/>
            <pc:sldMk cId="3564851637" sldId="333"/>
            <ac:picMk id="12" creationId="{0BE0BEAB-92EA-CE75-4D57-D4BB12DA0EC6}"/>
          </ac:picMkLst>
        </pc:picChg>
        <pc:picChg chg="add del mod modCrop">
          <ac:chgData name="Alban VAN LAETHEM" userId="1893ae8f-d7e0-4c5f-861d-a482427ce7dc" providerId="ADAL" clId="{5FCC64BD-F6C9-4EE4-8203-187ED55612DF}" dt="2024-01-21T11:29:46.882" v="3861" actId="478"/>
          <ac:picMkLst>
            <pc:docMk/>
            <pc:sldMk cId="3564851637" sldId="333"/>
            <ac:picMk id="17" creationId="{9871A371-C12E-8E77-E5F0-BE4048E545EC}"/>
          </ac:picMkLst>
        </pc:picChg>
        <pc:picChg chg="add mod">
          <ac:chgData name="Alban VAN LAETHEM" userId="1893ae8f-d7e0-4c5f-861d-a482427ce7dc" providerId="ADAL" clId="{5FCC64BD-F6C9-4EE4-8203-187ED55612DF}" dt="2024-01-21T11:29:02.221" v="3850"/>
          <ac:picMkLst>
            <pc:docMk/>
            <pc:sldMk cId="3564851637" sldId="333"/>
            <ac:picMk id="18" creationId="{40B48AA3-FD13-688E-3006-4F827AAFC3E7}"/>
          </ac:picMkLst>
        </pc:picChg>
        <pc:picChg chg="add mod">
          <ac:chgData name="Alban VAN LAETHEM" userId="1893ae8f-d7e0-4c5f-861d-a482427ce7dc" providerId="ADAL" clId="{5FCC64BD-F6C9-4EE4-8203-187ED55612DF}" dt="2024-01-21T11:29:02.221" v="3850"/>
          <ac:picMkLst>
            <pc:docMk/>
            <pc:sldMk cId="3564851637" sldId="333"/>
            <ac:picMk id="19" creationId="{5F002013-CFD4-B64D-54EF-829ADD9FF1FF}"/>
          </ac:picMkLst>
        </pc:picChg>
        <pc:picChg chg="add mod ord">
          <ac:chgData name="Alban VAN LAETHEM" userId="1893ae8f-d7e0-4c5f-861d-a482427ce7dc" providerId="ADAL" clId="{5FCC64BD-F6C9-4EE4-8203-187ED55612DF}" dt="2024-01-21T11:30:01.875" v="3865" actId="171"/>
          <ac:picMkLst>
            <pc:docMk/>
            <pc:sldMk cId="3564851637" sldId="333"/>
            <ac:picMk id="20" creationId="{536AB59A-C453-0E76-E795-46FAA87D970C}"/>
          </ac:picMkLst>
        </pc:picChg>
        <pc:picChg chg="add del ord">
          <ac:chgData name="Alban VAN LAETHEM" userId="1893ae8f-d7e0-4c5f-861d-a482427ce7dc" providerId="ADAL" clId="{5FCC64BD-F6C9-4EE4-8203-187ED55612DF}" dt="2024-01-21T11:38:34.066" v="3899" actId="21"/>
          <ac:picMkLst>
            <pc:docMk/>
            <pc:sldMk cId="3564851637" sldId="333"/>
            <ac:picMk id="22" creationId="{C317BBE5-7D88-6E68-3500-9CC8B6CF0F9E}"/>
          </ac:picMkLst>
        </pc:picChg>
        <pc:picChg chg="add mod">
          <ac:chgData name="Alban VAN LAETHEM" userId="1893ae8f-d7e0-4c5f-861d-a482427ce7dc" providerId="ADAL" clId="{5FCC64BD-F6C9-4EE4-8203-187ED55612DF}" dt="2024-01-21T11:39:08.599" v="3904" actId="14100"/>
          <ac:picMkLst>
            <pc:docMk/>
            <pc:sldMk cId="3564851637" sldId="333"/>
            <ac:picMk id="23" creationId="{C317BBE5-7D88-6E68-3500-9CC8B6CF0F9E}"/>
          </ac:picMkLst>
        </pc:picChg>
        <pc:picChg chg="add mod modCrop">
          <ac:chgData name="Alban VAN LAETHEM" userId="1893ae8f-d7e0-4c5f-861d-a482427ce7dc" providerId="ADAL" clId="{5FCC64BD-F6C9-4EE4-8203-187ED55612DF}" dt="2024-01-21T11:40:30.816" v="3919" actId="732"/>
          <ac:picMkLst>
            <pc:docMk/>
            <pc:sldMk cId="3564851637" sldId="333"/>
            <ac:picMk id="24" creationId="{18FFE70B-13BA-7A78-A9ED-9B02E8074FAF}"/>
          </ac:picMkLst>
        </pc:picChg>
        <pc:picChg chg="add mod ord modCrop">
          <ac:chgData name="Alban VAN LAETHEM" userId="1893ae8f-d7e0-4c5f-861d-a482427ce7dc" providerId="ADAL" clId="{5FCC64BD-F6C9-4EE4-8203-187ED55612DF}" dt="2024-01-21T11:45:31.634" v="3981" actId="1076"/>
          <ac:picMkLst>
            <pc:docMk/>
            <pc:sldMk cId="3564851637" sldId="333"/>
            <ac:picMk id="26" creationId="{18C924BE-4946-F800-C52C-1C4E80E24C15}"/>
          </ac:picMkLst>
        </pc:picChg>
      </pc:sldChg>
      <pc:sldChg chg="add del">
        <pc:chgData name="Alban VAN LAETHEM" userId="1893ae8f-d7e0-4c5f-861d-a482427ce7dc" providerId="ADAL" clId="{5FCC64BD-F6C9-4EE4-8203-187ED55612DF}" dt="2024-01-21T11:23:43.036" v="3824" actId="2696"/>
        <pc:sldMkLst>
          <pc:docMk/>
          <pc:sldMk cId="1002533786" sldId="334"/>
        </pc:sldMkLst>
      </pc:sldChg>
      <pc:sldChg chg="modSp add del mod modAnim">
        <pc:chgData name="Alban VAN LAETHEM" userId="1893ae8f-d7e0-4c5f-861d-a482427ce7dc" providerId="ADAL" clId="{5FCC64BD-F6C9-4EE4-8203-187ED55612DF}" dt="2024-02-02T09:58:07.917" v="4661" actId="47"/>
        <pc:sldMkLst>
          <pc:docMk/>
          <pc:sldMk cId="1711269869" sldId="334"/>
        </pc:sldMkLst>
        <pc:spChg chg="mod">
          <ac:chgData name="Alban VAN LAETHEM" userId="1893ae8f-d7e0-4c5f-861d-a482427ce7dc" providerId="ADAL" clId="{5FCC64BD-F6C9-4EE4-8203-187ED55612DF}" dt="2024-02-02T09:53:21.329" v="4660" actId="1076"/>
          <ac:spMkLst>
            <pc:docMk/>
            <pc:sldMk cId="1711269869" sldId="334"/>
            <ac:spMk id="3" creationId="{D94B5453-726B-E9E2-EC28-DA9F1F4CD0D9}"/>
          </ac:spMkLst>
        </pc:spChg>
        <pc:spChg chg="mod">
          <ac:chgData name="Alban VAN LAETHEM" userId="1893ae8f-d7e0-4c5f-861d-a482427ce7dc" providerId="ADAL" clId="{5FCC64BD-F6C9-4EE4-8203-187ED55612DF}" dt="2024-02-02T09:52:05.194" v="4639" actId="6549"/>
          <ac:spMkLst>
            <pc:docMk/>
            <pc:sldMk cId="1711269869" sldId="334"/>
            <ac:spMk id="9" creationId="{FA8712DC-8074-666D-087C-ABE574BE71B2}"/>
          </ac:spMkLst>
        </pc:spChg>
      </pc:sldChg>
      <pc:sldChg chg="add">
        <pc:chgData name="Alban VAN LAETHEM" userId="1893ae8f-d7e0-4c5f-861d-a482427ce7dc" providerId="ADAL" clId="{5FCC64BD-F6C9-4EE4-8203-187ED55612DF}" dt="2024-02-02T09:58:10.468" v="4662"/>
        <pc:sldMkLst>
          <pc:docMk/>
          <pc:sldMk cId="2836202989" sldId="334"/>
        </pc:sldMkLst>
      </pc:sldChg>
      <pc:sldChg chg="modSp add del mod">
        <pc:chgData name="Alban VAN LAETHEM" userId="1893ae8f-d7e0-4c5f-861d-a482427ce7dc" providerId="ADAL" clId="{5FCC64BD-F6C9-4EE4-8203-187ED55612DF}" dt="2024-01-21T11:56:52.771" v="4117" actId="2696"/>
        <pc:sldMkLst>
          <pc:docMk/>
          <pc:sldMk cId="4107481507" sldId="334"/>
        </pc:sldMkLst>
        <pc:picChg chg="mod">
          <ac:chgData name="Alban VAN LAETHEM" userId="1893ae8f-d7e0-4c5f-861d-a482427ce7dc" providerId="ADAL" clId="{5FCC64BD-F6C9-4EE4-8203-187ED55612DF}" dt="2024-01-21T11:45:20.643" v="3976" actId="14100"/>
          <ac:picMkLst>
            <pc:docMk/>
            <pc:sldMk cId="4107481507" sldId="334"/>
            <ac:picMk id="8" creationId="{6A9D36C8-AD1F-CECD-FF11-7396DF572C9F}"/>
          </ac:picMkLst>
        </pc:picChg>
      </pc:sldChg>
      <pc:sldChg chg="add">
        <pc:chgData name="Alban VAN LAETHEM" userId="1893ae8f-d7e0-4c5f-861d-a482427ce7dc" providerId="ADAL" clId="{5FCC64BD-F6C9-4EE4-8203-187ED55612DF}" dt="2024-02-02T09:58:10.468" v="4662"/>
        <pc:sldMkLst>
          <pc:docMk/>
          <pc:sldMk cId="227845972" sldId="335"/>
        </pc:sldMkLst>
      </pc:sldChg>
      <pc:sldChg chg="addSp modSp add del mod">
        <pc:chgData name="Alban VAN LAETHEM" userId="1893ae8f-d7e0-4c5f-861d-a482427ce7dc" providerId="ADAL" clId="{5FCC64BD-F6C9-4EE4-8203-187ED55612DF}" dt="2024-01-21T11:56:45.122" v="4114" actId="2696"/>
        <pc:sldMkLst>
          <pc:docMk/>
          <pc:sldMk cId="2014205650" sldId="335"/>
        </pc:sldMkLst>
        <pc:spChg chg="add mod">
          <ac:chgData name="Alban VAN LAETHEM" userId="1893ae8f-d7e0-4c5f-861d-a482427ce7dc" providerId="ADAL" clId="{5FCC64BD-F6C9-4EE4-8203-187ED55612DF}" dt="2024-01-21T11:55:15.598" v="4089" actId="571"/>
          <ac:spMkLst>
            <pc:docMk/>
            <pc:sldMk cId="2014205650" sldId="335"/>
            <ac:spMk id="3" creationId="{AAE9EC2F-2E1C-A802-4A82-D861F410481E}"/>
          </ac:spMkLst>
        </pc:spChg>
        <pc:spChg chg="add mod">
          <ac:chgData name="Alban VAN LAETHEM" userId="1893ae8f-d7e0-4c5f-861d-a482427ce7dc" providerId="ADAL" clId="{5FCC64BD-F6C9-4EE4-8203-187ED55612DF}" dt="2024-01-21T11:55:15.598" v="4089" actId="571"/>
          <ac:spMkLst>
            <pc:docMk/>
            <pc:sldMk cId="2014205650" sldId="335"/>
            <ac:spMk id="5" creationId="{2D260CC5-8A31-0D57-9A4E-EBC9E4B44057}"/>
          </ac:spMkLst>
        </pc:spChg>
        <pc:spChg chg="add mod">
          <ac:chgData name="Alban VAN LAETHEM" userId="1893ae8f-d7e0-4c5f-861d-a482427ce7dc" providerId="ADAL" clId="{5FCC64BD-F6C9-4EE4-8203-187ED55612DF}" dt="2024-01-21T11:55:15.598" v="4089" actId="571"/>
          <ac:spMkLst>
            <pc:docMk/>
            <pc:sldMk cId="2014205650" sldId="335"/>
            <ac:spMk id="6" creationId="{EA6FD0D7-8EE6-BA64-CB9F-FCE67A65B521}"/>
          </ac:spMkLst>
        </pc:spChg>
        <pc:picChg chg="mod">
          <ac:chgData name="Alban VAN LAETHEM" userId="1893ae8f-d7e0-4c5f-861d-a482427ce7dc" providerId="ADAL" clId="{5FCC64BD-F6C9-4EE4-8203-187ED55612DF}" dt="2024-01-21T11:45:47.909" v="3984" actId="14100"/>
          <ac:picMkLst>
            <pc:docMk/>
            <pc:sldMk cId="2014205650" sldId="335"/>
            <ac:picMk id="26" creationId="{18C924BE-4946-F800-C52C-1C4E80E24C15}"/>
          </ac:picMkLst>
        </pc:picChg>
      </pc:sldChg>
      <pc:sldChg chg="modSp add del mod modAnim">
        <pc:chgData name="Alban VAN LAETHEM" userId="1893ae8f-d7e0-4c5f-861d-a482427ce7dc" providerId="ADAL" clId="{5FCC64BD-F6C9-4EE4-8203-187ED55612DF}" dt="2024-02-02T09:58:07.917" v="4661" actId="47"/>
        <pc:sldMkLst>
          <pc:docMk/>
          <pc:sldMk cId="2283700077" sldId="335"/>
        </pc:sldMkLst>
        <pc:spChg chg="mod">
          <ac:chgData name="Alban VAN LAETHEM" userId="1893ae8f-d7e0-4c5f-861d-a482427ce7dc" providerId="ADAL" clId="{5FCC64BD-F6C9-4EE4-8203-187ED55612DF}" dt="2024-02-02T09:52:44.069" v="4658" actId="6549"/>
          <ac:spMkLst>
            <pc:docMk/>
            <pc:sldMk cId="2283700077" sldId="335"/>
            <ac:spMk id="3" creationId="{9190B1E9-403C-4394-1530-87AC28AC8BAE}"/>
          </ac:spMkLst>
        </pc:spChg>
        <pc:spChg chg="mod">
          <ac:chgData name="Alban VAN LAETHEM" userId="1893ae8f-d7e0-4c5f-861d-a482427ce7dc" providerId="ADAL" clId="{5FCC64BD-F6C9-4EE4-8203-187ED55612DF}" dt="2024-02-02T09:52:53.025" v="4659" actId="1076"/>
          <ac:spMkLst>
            <pc:docMk/>
            <pc:sldMk cId="2283700077" sldId="335"/>
            <ac:spMk id="9" creationId="{FA8712DC-8074-666D-087C-ABE574BE71B2}"/>
          </ac:spMkLst>
        </pc:spChg>
      </pc:sldChg>
      <pc:sldChg chg="add del">
        <pc:chgData name="Alban VAN LAETHEM" userId="1893ae8f-d7e0-4c5f-861d-a482427ce7dc" providerId="ADAL" clId="{5FCC64BD-F6C9-4EE4-8203-187ED55612DF}" dt="2024-01-21T11:56:50.576" v="4116" actId="2696"/>
        <pc:sldMkLst>
          <pc:docMk/>
          <pc:sldMk cId="756098763" sldId="336"/>
        </pc:sldMkLst>
      </pc:sldChg>
      <pc:sldChg chg="add">
        <pc:chgData name="Alban VAN LAETHEM" userId="1893ae8f-d7e0-4c5f-861d-a482427ce7dc" providerId="ADAL" clId="{5FCC64BD-F6C9-4EE4-8203-187ED55612DF}" dt="2024-02-02T10:35:26.983" v="4669"/>
        <pc:sldMkLst>
          <pc:docMk/>
          <pc:sldMk cId="787059198" sldId="336"/>
        </pc:sldMkLst>
      </pc:sldChg>
      <pc:sldChg chg="modSp add del mod">
        <pc:chgData name="Alban VAN LAETHEM" userId="1893ae8f-d7e0-4c5f-861d-a482427ce7dc" providerId="ADAL" clId="{5FCC64BD-F6C9-4EE4-8203-187ED55612DF}" dt="2024-01-21T11:56:48.092" v="4115" actId="2696"/>
        <pc:sldMkLst>
          <pc:docMk/>
          <pc:sldMk cId="3877253817" sldId="337"/>
        </pc:sldMkLst>
        <pc:picChg chg="mod">
          <ac:chgData name="Alban VAN LAETHEM" userId="1893ae8f-d7e0-4c5f-861d-a482427ce7dc" providerId="ADAL" clId="{5FCC64BD-F6C9-4EE4-8203-187ED55612DF}" dt="2024-01-21T11:51:28.550" v="4047" actId="1076"/>
          <ac:picMkLst>
            <pc:docMk/>
            <pc:sldMk cId="3877253817" sldId="337"/>
            <ac:picMk id="5" creationId="{90B6A7CB-E4A1-87DC-881F-E47E285B24D0}"/>
          </ac:picMkLst>
        </pc:picChg>
      </pc:sldChg>
      <pc:sldChg chg="add">
        <pc:chgData name="Alban VAN LAETHEM" userId="1893ae8f-d7e0-4c5f-861d-a482427ce7dc" providerId="ADAL" clId="{5FCC64BD-F6C9-4EE4-8203-187ED55612DF}" dt="2024-02-02T10:35:26.983" v="4669"/>
        <pc:sldMkLst>
          <pc:docMk/>
          <pc:sldMk cId="3935911210" sldId="337"/>
        </pc:sldMkLst>
      </pc:sldChg>
      <pc:sldChg chg="add">
        <pc:chgData name="Alban VAN LAETHEM" userId="1893ae8f-d7e0-4c5f-861d-a482427ce7dc" providerId="ADAL" clId="{5FCC64BD-F6C9-4EE4-8203-187ED55612DF}" dt="2024-02-02T10:35:26.983" v="4669"/>
        <pc:sldMkLst>
          <pc:docMk/>
          <pc:sldMk cId="2896497843" sldId="382"/>
        </pc:sldMkLst>
      </pc:sldChg>
      <pc:sldMasterChg chg="setBg">
        <pc:chgData name="Alban VAN LAETHEM" userId="1893ae8f-d7e0-4c5f-861d-a482427ce7dc" providerId="ADAL" clId="{5FCC64BD-F6C9-4EE4-8203-187ED55612DF}" dt="2024-01-17T10:18:19.555" v="958"/>
        <pc:sldMasterMkLst>
          <pc:docMk/>
          <pc:sldMasterMk cId="3797196061" sldId="2147483690"/>
        </pc:sldMasterMkLst>
      </pc:sldMasterChg>
    </pc:docChg>
  </pc:docChgLst>
</pc:chgInfo>
</file>

<file path=ppt/comments/modernComment_114_61EE4D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0FDB8B-AED1-40F4-BCA4-661309688136}" authorId="{BDF48152-71E5-598C-1038-F593C23E4E58}" created="2024-01-16T18:25:10.220">
    <pc:sldMkLst xmlns:pc="http://schemas.microsoft.com/office/powerpoint/2013/main/command">
      <pc:docMk/>
      <pc:sldMk cId="1643007304" sldId="276"/>
    </pc:sldMkLst>
    <p188:txBody>
      <a:bodyPr/>
      <a:lstStyle/>
      <a:p>
        <a:r>
          <a:rPr lang="fr-BE"/>
          <a:t>Mettre à jour avec nouveau syllabus</a:t>
        </a:r>
      </a:p>
    </p188:txBody>
  </p188:cm>
</p188:cmLst>
</file>

<file path=ppt/comments/modernComment_14A_5071A2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FCC8A0-5A20-4664-9941-418E3F2B41AF}" authorId="{BDF48152-71E5-598C-1038-F593C23E4E58}" created="2024-01-23T16:34:50.638">
    <pc:sldMkLst xmlns:pc="http://schemas.microsoft.com/office/powerpoint/2013/main/command">
      <pc:docMk/>
      <pc:sldMk cId="1349624406" sldId="330"/>
    </pc:sldMkLst>
    <p188:txBody>
      <a:bodyPr/>
      <a:lstStyle/>
      <a:p>
        <a:r>
          <a:rPr lang="fr-BE"/>
          <a:t>Refaire les schémas-blocs moi-même</a:t>
        </a:r>
      </a:p>
    </p188:txBody>
  </p188:cm>
</p188:cmLst>
</file>

<file path=ppt/comments/modernComment_14B_C308A1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3FB769-7D6D-47F5-8818-6D9322656858}" authorId="{BDF48152-71E5-598C-1038-F593C23E4E58}" created="2024-01-23T16:34:55.012">
    <pc:sldMkLst xmlns:pc="http://schemas.microsoft.com/office/powerpoint/2013/main/command">
      <pc:docMk/>
      <pc:sldMk cId="3272122840" sldId="331"/>
    </pc:sldMkLst>
    <p188:txBody>
      <a:bodyPr/>
      <a:lstStyle/>
      <a:p>
        <a:r>
          <a:rPr lang="fr-BE"/>
          <a:t>Refaire les schémas-blocs moi-même</a:t>
        </a:r>
      </a:p>
    </p188:txBody>
  </p188:cm>
</p188:cmLst>
</file>

<file path=ppt/comments/modernComment_14C_E6B690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FFB9BC-D9D3-46E7-BB2E-4318D9489A0F}" authorId="{BDF48152-71E5-598C-1038-F593C23E4E58}" created="2024-01-23T16:34:08.922">
    <pc:sldMkLst xmlns:pc="http://schemas.microsoft.com/office/powerpoint/2013/main/command">
      <pc:docMk/>
      <pc:sldMk cId="3870724160" sldId="332"/>
    </pc:sldMkLst>
    <p188:txBody>
      <a:bodyPr/>
      <a:lstStyle/>
      <a:p>
        <a:r>
          <a:rPr lang="fr-BE"/>
          <a:t>Refaire les schémas-blocs moi-même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A7CE74B-625B-EBAD-D5D4-A32268390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AADDC4-E307-62B0-2740-575DE85C2E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D03FD-98C8-477F-892C-C1E93367F519}" type="datetimeFigureOut">
              <a:rPr lang="fr-BE" smtClean="0"/>
              <a:t>02-02-24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F7B77-E90C-F862-C081-D03457A3DC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A2CD8D-2F4A-F3A8-8B24-28D3C08F55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0976A-A695-4C5A-915C-A61E3C17F77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61678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49A1F-F2C4-4859-B943-4278344EAA53}" type="datetimeFigureOut">
              <a:rPr lang="fr-FR" smtClean="0"/>
              <a:t>02/02/2024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05D4-4A36-44FB-86CA-84198BBC4F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66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syllabus p. 2-9 -&gt; 2-11</a:t>
            </a:r>
          </a:p>
        </p:txBody>
      </p:sp>
    </p:spTree>
    <p:extLst>
      <p:ext uri="{BB962C8B-B14F-4D97-AF65-F5344CB8AC3E}">
        <p14:creationId xmlns:p14="http://schemas.microsoft.com/office/powerpoint/2010/main" val="239089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From</a:t>
            </a:r>
            <a:r>
              <a:rPr lang="fr-BE" dirty="0"/>
              <a:t> Norman S. </a:t>
            </a:r>
            <a:r>
              <a:rPr lang="fr-BE" dirty="0" err="1"/>
              <a:t>Nise</a:t>
            </a:r>
            <a:r>
              <a:rPr lang="fr-BE" dirty="0"/>
              <a:t> (8th </a:t>
            </a:r>
            <a:r>
              <a:rPr lang="fr-BE" dirty="0" err="1"/>
              <a:t>ed</a:t>
            </a:r>
            <a:r>
              <a:rPr lang="fr-BE" dirty="0"/>
              <a:t>.) : </a:t>
            </a:r>
            <a:r>
              <a:rPr lang="fr-BE" sz="1800" b="0" i="0" u="none" strike="noStrike" baseline="0" dirty="0">
                <a:solidFill>
                  <a:srgbClr val="0000FF"/>
                </a:solidFill>
                <a:latin typeface="Arial-BoldMT"/>
              </a:rPr>
              <a:t>Example 5.1</a:t>
            </a:r>
            <a:endParaRPr lang="fr-BE" b="0" dirty="0"/>
          </a:p>
        </p:txBody>
      </p:sp>
    </p:spTree>
    <p:extLst>
      <p:ext uri="{BB962C8B-B14F-4D97-AF65-F5344CB8AC3E}">
        <p14:creationId xmlns:p14="http://schemas.microsoft.com/office/powerpoint/2010/main" val="2100410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 err="1"/>
              <a:t>From</a:t>
            </a:r>
            <a:r>
              <a:rPr lang="fr-BE" dirty="0"/>
              <a:t> Norman S. </a:t>
            </a:r>
            <a:r>
              <a:rPr lang="fr-BE" dirty="0" err="1"/>
              <a:t>Nise</a:t>
            </a:r>
            <a:r>
              <a:rPr lang="fr-BE" dirty="0"/>
              <a:t> (8th </a:t>
            </a:r>
            <a:r>
              <a:rPr lang="fr-BE" dirty="0" err="1"/>
              <a:t>ed</a:t>
            </a:r>
            <a:r>
              <a:rPr lang="fr-BE" dirty="0"/>
              <a:t>.) : </a:t>
            </a:r>
            <a:r>
              <a:rPr lang="fr-BE" sz="1800" b="0" i="0" u="none" strike="noStrike" baseline="0" dirty="0">
                <a:solidFill>
                  <a:srgbClr val="0000FF"/>
                </a:solidFill>
                <a:latin typeface="Arial-BoldMT"/>
              </a:rPr>
              <a:t>Example 5.2</a:t>
            </a:r>
            <a:endParaRPr lang="fr-BE" b="0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7587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syllabus p. 2-9 -&gt; 2-11</a:t>
            </a:r>
          </a:p>
        </p:txBody>
      </p:sp>
    </p:spTree>
    <p:extLst>
      <p:ext uri="{BB962C8B-B14F-4D97-AF65-F5344CB8AC3E}">
        <p14:creationId xmlns:p14="http://schemas.microsoft.com/office/powerpoint/2010/main" val="594301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Cela ne sert à rien de regarder les autres critères si le système n’est pas stable !</a:t>
                </a:r>
              </a:p>
              <a:p>
                <a:endParaRPr lang="fr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dirty="0"/>
                  <a:t>= « </a:t>
                </a:r>
                <a:r>
                  <a:rPr lang="fr-BE" dirty="0" err="1"/>
                  <a:t>Steady</a:t>
                </a:r>
                <a:r>
                  <a:rPr lang="fr-BE" baseline="0" dirty="0"/>
                  <a:t>–state value » = Valeur en régime établi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baseline="0" dirty="0"/>
                  <a:t>= « Peak magnitude » = Amplitude du 1</a:t>
                </a:r>
                <a:r>
                  <a:rPr lang="fr-BE" baseline="30000" dirty="0"/>
                  <a:t>er</a:t>
                </a:r>
                <a:r>
                  <a:rPr lang="fr-BE" baseline="0" dirty="0"/>
                  <a:t> dépassement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dirty="0"/>
                  <a:t> = « Peak time » = Instant du 1</a:t>
                </a:r>
                <a:r>
                  <a:rPr lang="fr-BE" baseline="30000" dirty="0"/>
                  <a:t>er</a:t>
                </a:r>
                <a:r>
                  <a:rPr lang="fr-BE" dirty="0"/>
                  <a:t> dépassement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fr-BE" dirty="0"/>
                  <a:t>= « </a:t>
                </a:r>
                <a:r>
                  <a:rPr lang="fr-BE" dirty="0" err="1"/>
                  <a:t>Absolute</a:t>
                </a:r>
                <a:r>
                  <a:rPr lang="fr-BE" dirty="0"/>
                  <a:t>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absolu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</m:oMath>
                </a14:m>
                <a:r>
                  <a:rPr lang="fr-BE" dirty="0"/>
                  <a:t>= « Relative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relatif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Cela ne sert à rien de regarder les autres critères si le système n’est pas stable !</a:t>
                </a:r>
              </a:p>
              <a:p>
                <a:endParaRPr lang="fr-BE" dirty="0"/>
              </a:p>
              <a:p>
                <a:r>
                  <a:rPr lang="fr-F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</a:t>
                </a:r>
                <a:r>
                  <a:rPr lang="fr-BE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fr-F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𝑠𝑠</a:t>
                </a:r>
                <a:r>
                  <a:rPr lang="fr-BE" dirty="0"/>
                  <a:t>= « </a:t>
                </a:r>
                <a:r>
                  <a:rPr lang="fr-BE" dirty="0" err="1"/>
                  <a:t>Steady</a:t>
                </a:r>
                <a:r>
                  <a:rPr lang="fr-BE" baseline="0" dirty="0"/>
                  <a:t>–state value » = Valeur en régime établi</a:t>
                </a:r>
                <a:endParaRPr lang="fr-BE" dirty="0"/>
              </a:p>
              <a:p>
                <a:r>
                  <a:rPr lang="fr-BE" sz="1200" i="0">
                    <a:latin typeface="Cambria Math" panose="02040503050406030204" pitchFamily="18" charset="0"/>
                  </a:rPr>
                  <a:t>〖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𝑂𝑆</a:t>
                </a:r>
                <a:r>
                  <a:rPr lang="fr-BE" sz="1200" b="0" i="0">
                    <a:latin typeface="Cambria Math" panose="02040503050406030204" pitchFamily="18" charset="0"/>
                  </a:rPr>
                  <a:t>〗_</a:t>
                </a:r>
                <a:r>
                  <a:rPr lang="fr-FR" sz="1200" i="0">
                    <a:latin typeface="Cambria Math" panose="02040503050406030204" pitchFamily="18" charset="0"/>
                  </a:rPr>
                  <a:t>𝑎𝑏𝑠</a:t>
                </a:r>
                <a:r>
                  <a:rPr lang="fr-BE" dirty="0"/>
                  <a:t>= « </a:t>
                </a:r>
                <a:r>
                  <a:rPr lang="fr-BE" dirty="0" err="1"/>
                  <a:t>Absolute</a:t>
                </a:r>
                <a:r>
                  <a:rPr lang="fr-BE" dirty="0"/>
                  <a:t>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absolu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BE" sz="1200" i="0">
                    <a:latin typeface="Cambria Math" panose="02040503050406030204" pitchFamily="18" charset="0"/>
                  </a:rPr>
                  <a:t>〖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𝑂𝑆</a:t>
                </a:r>
                <a:r>
                  <a:rPr lang="fr-BE" sz="1200" b="0" i="0">
                    <a:latin typeface="Cambria Math" panose="02040503050406030204" pitchFamily="18" charset="0"/>
                  </a:rPr>
                  <a:t>〗_</a:t>
                </a:r>
                <a:r>
                  <a:rPr lang="fr-FR" sz="1200" b="0" i="0">
                    <a:latin typeface="Cambria Math" panose="02040503050406030204" pitchFamily="18" charset="0"/>
                  </a:rPr>
                  <a:t>%</a:t>
                </a:r>
                <a:r>
                  <a:rPr lang="fr-BE" dirty="0"/>
                  <a:t>= « Relative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relatif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691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sSub>
                          <m:sSubPr>
                            <m:ctrlPr>
                              <a:rPr lang="fr-BE" sz="12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fr-FR" sz="12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fr-FR" sz="12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dirty="0"/>
                  <a:t> = « </a:t>
                </a:r>
                <a:r>
                  <a:rPr lang="fr-BE" dirty="0" err="1"/>
                  <a:t>Settling</a:t>
                </a:r>
                <a:r>
                  <a:rPr lang="fr-BE" dirty="0"/>
                  <a:t> Time</a:t>
                </a:r>
                <a:r>
                  <a:rPr lang="fr-BE" baseline="0" dirty="0"/>
                  <a:t> at 5% »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fr-BE" dirty="0"/>
                  <a:t> = « Rising Time »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𝒕</a:t>
                </a:r>
                <a:r>
                  <a:rPr lang="fr-BE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_(</a:t>
                </a:r>
                <a:r>
                  <a:rPr lang="fr-FR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𝒔</a:t>
                </a:r>
                <a:r>
                  <a:rPr lang="fr-BE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_(</a:t>
                </a:r>
                <a:r>
                  <a:rPr lang="fr-FR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𝟓%</a:t>
                </a:r>
                <a:r>
                  <a:rPr lang="fr-BE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)</a:t>
                </a:r>
                <a:r>
                  <a:rPr lang="fr-FR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 </a:t>
                </a:r>
                <a:r>
                  <a:rPr lang="fr-BE" sz="1200" b="1" i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)</a:t>
                </a:r>
                <a:r>
                  <a:rPr lang="fr-BE" dirty="0"/>
                  <a:t> = « </a:t>
                </a:r>
                <a:r>
                  <a:rPr lang="fr-BE" dirty="0" err="1"/>
                  <a:t>Settling</a:t>
                </a:r>
                <a:r>
                  <a:rPr lang="fr-BE" dirty="0"/>
                  <a:t> Time</a:t>
                </a:r>
                <a:r>
                  <a:rPr lang="fr-BE" baseline="0" dirty="0"/>
                  <a:t> at 5% »</a:t>
                </a:r>
              </a:p>
              <a:p>
                <a:r>
                  <a:rPr lang="fr-FR" sz="1200" b="1" i="0">
                    <a:latin typeface="Cambria Math" panose="02040503050406030204" pitchFamily="18" charset="0"/>
                  </a:rPr>
                  <a:t>𝒕</a:t>
                </a:r>
                <a:r>
                  <a:rPr lang="fr-BE" sz="1200" b="1" i="0">
                    <a:latin typeface="Cambria Math" panose="02040503050406030204" pitchFamily="18" charset="0"/>
                  </a:rPr>
                  <a:t>_</a:t>
                </a:r>
                <a:r>
                  <a:rPr lang="fr-FR" sz="1200" b="1" i="0">
                    <a:latin typeface="Cambria Math" panose="02040503050406030204" pitchFamily="18" charset="0"/>
                  </a:rPr>
                  <a:t>𝒓</a:t>
                </a:r>
                <a:r>
                  <a:rPr lang="fr-BE" dirty="0"/>
                  <a:t> = « Rising Time »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397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B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fr-BE" dirty="0"/>
                  <a:t> = erreur</a:t>
                </a:r>
              </a:p>
              <a:p>
                <a:r>
                  <a:rPr lang="fr-BE" dirty="0"/>
                  <a:t>r = « Reference 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dirty="0"/>
                  <a:t>= « </a:t>
                </a:r>
                <a:r>
                  <a:rPr lang="fr-BE" dirty="0" err="1"/>
                  <a:t>Steady</a:t>
                </a:r>
                <a:r>
                  <a:rPr lang="fr-BE" baseline="0" dirty="0"/>
                  <a:t>–state value » = Valeur en régime établi</a:t>
                </a:r>
                <a:endParaRPr lang="fr-BE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r = « Reference »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</a:t>
                </a:r>
                <a:r>
                  <a:rPr lang="fr-BE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fr-F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𝑠𝑠</a:t>
                </a:r>
                <a:r>
                  <a:rPr lang="fr-BE" dirty="0"/>
                  <a:t>= « </a:t>
                </a:r>
                <a:r>
                  <a:rPr lang="fr-BE" dirty="0" err="1"/>
                  <a:t>Steady</a:t>
                </a:r>
                <a:r>
                  <a:rPr lang="fr-BE" baseline="0" dirty="0"/>
                  <a:t>–state value » = Valeur en régime établi</a:t>
                </a:r>
                <a:endParaRPr lang="fr-BE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38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syllabus p. 2-9 -&gt; 2-11</a:t>
            </a:r>
          </a:p>
        </p:txBody>
      </p:sp>
    </p:spTree>
    <p:extLst>
      <p:ext uri="{BB962C8B-B14F-4D97-AF65-F5344CB8AC3E}">
        <p14:creationId xmlns:p14="http://schemas.microsoft.com/office/powerpoint/2010/main" val="408346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1663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7830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BE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Le gain statique est plus souvent noté </a:t>
                </a:r>
                <a:r>
                  <a:rPr lang="fr-FR" sz="1200" b="0" i="0">
                    <a:latin typeface="Cambria Math" panose="02040503050406030204" pitchFamily="18" charset="0"/>
                  </a:rPr>
                  <a:t>G</a:t>
                </a:r>
                <a:r>
                  <a:rPr lang="fr-BE" sz="1200" b="0" i="0">
                    <a:latin typeface="Cambria Math" panose="02040503050406030204" pitchFamily="18" charset="0"/>
                  </a:rPr>
                  <a:t>_</a:t>
                </a:r>
                <a:r>
                  <a:rPr lang="fr-FR" sz="1200" b="0" i="0">
                    <a:latin typeface="Cambria Math" panose="02040503050406030204" pitchFamily="18" charset="0"/>
                  </a:rPr>
                  <a:t>DC</a:t>
                </a:r>
                <a:r>
                  <a:rPr lang="fr-BE" sz="1200" dirty="0">
                    <a:sym typeface="Wingdings" panose="05000000000000000000" pitchFamily="2" charset="2"/>
                  </a:rPr>
                  <a:t> mais</a:t>
                </a:r>
                <a:r>
                  <a:rPr lang="fr-BE" sz="1200" baseline="0" dirty="0">
                    <a:sym typeface="Wingdings" panose="05000000000000000000" pitchFamily="2" charset="2"/>
                  </a:rPr>
                  <a:t> pour éviter les risques de confusion avec le gain en chaîne directe (</a:t>
                </a:r>
                <a:r>
                  <a:rPr lang="fr-FR" sz="1200" b="0" i="0">
                    <a:latin typeface="Cambria Math" panose="02040503050406030204" pitchFamily="18" charset="0"/>
                  </a:rPr>
                  <a:t>G</a:t>
                </a:r>
                <a:r>
                  <a:rPr lang="fr-BE" sz="1200" b="0" i="0">
                    <a:latin typeface="Cambria Math" panose="02040503050406030204" pitchFamily="18" charset="0"/>
                  </a:rPr>
                  <a:t>_</a:t>
                </a:r>
                <a:r>
                  <a:rPr lang="fr-FR" sz="1200" b="0" i="0">
                    <a:latin typeface="Cambria Math" panose="02040503050406030204" pitchFamily="18" charset="0"/>
                  </a:rPr>
                  <a:t>CD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nous allons utiliser la notation</a:t>
                </a:r>
                <a:r>
                  <a:rPr lang="fr-BE" sz="1200" i="0">
                    <a:latin typeface="Cambria Math" panose="02040503050406030204" pitchFamily="18" charset="0"/>
                  </a:rPr>
                  <a:t>〖</a:t>
                </a:r>
                <a:r>
                  <a:rPr lang="fr-FR" sz="1200" b="0" i="0">
                    <a:latin typeface="Cambria Math" panose="02040503050406030204" pitchFamily="18" charset="0"/>
                  </a:rPr>
                  <a:t> G</a:t>
                </a:r>
                <a:r>
                  <a:rPr lang="fr-BE" sz="1200" b="0" i="0">
                    <a:latin typeface="Cambria Math" panose="02040503050406030204" pitchFamily="18" charset="0"/>
                  </a:rPr>
                  <a:t>〗_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r>
                  <a:rPr lang="fr-BE" dirty="0"/>
                  <a:t> à la place.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96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syllabus p. 2-16</a:t>
            </a:r>
          </a:p>
        </p:txBody>
      </p:sp>
    </p:spTree>
    <p:extLst>
      <p:ext uri="{BB962C8B-B14F-4D97-AF65-F5344CB8AC3E}">
        <p14:creationId xmlns:p14="http://schemas.microsoft.com/office/powerpoint/2010/main" val="2710415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syllabus p. 2-9 -&gt; 2-11</a:t>
            </a:r>
          </a:p>
        </p:txBody>
      </p:sp>
    </p:spTree>
    <p:extLst>
      <p:ext uri="{BB962C8B-B14F-4D97-AF65-F5344CB8AC3E}">
        <p14:creationId xmlns:p14="http://schemas.microsoft.com/office/powerpoint/2010/main" val="2371075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9415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9209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syllabus p. 2-9 -&gt; 2-11</a:t>
            </a:r>
          </a:p>
        </p:txBody>
      </p:sp>
    </p:spTree>
    <p:extLst>
      <p:ext uri="{BB962C8B-B14F-4D97-AF65-F5344CB8AC3E}">
        <p14:creationId xmlns:p14="http://schemas.microsoft.com/office/powerpoint/2010/main" val="406653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>
                <a:sym typeface="Wingdings" panose="05000000000000000000" pitchFamily="2" charset="2"/>
              </a:rPr>
              <a:t>(Sources : </a:t>
            </a:r>
          </a:p>
          <a:p>
            <a:r>
              <a:rPr lang="fr-BE" dirty="0">
                <a:sym typeface="Wingdings" panose="05000000000000000000" pitchFamily="2" charset="2"/>
              </a:rPr>
              <a:t> - Modern Control </a:t>
            </a:r>
            <a:r>
              <a:rPr lang="fr-BE" dirty="0" err="1">
                <a:sym typeface="Wingdings" panose="05000000000000000000" pitchFamily="2" charset="2"/>
              </a:rPr>
              <a:t>Systems</a:t>
            </a:r>
            <a:r>
              <a:rPr lang="fr-BE" dirty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 - </a:t>
            </a:r>
            <a:r>
              <a:rPr lang="fr-FR" dirty="0"/>
              <a:t>http://sii.cpge.free.fr/Cours/Asserv2/co/Schema_bloc_3.html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894774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565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(X1 +- X2)*G = X3  </a:t>
            </a:r>
            <a:r>
              <a:rPr lang="fr-BE" dirty="0">
                <a:sym typeface="Wingdings" panose="05000000000000000000" pitchFamily="2" charset="2"/>
              </a:rPr>
              <a:t> X1*G +- X2*G = X3</a:t>
            </a:r>
          </a:p>
          <a:p>
            <a:endParaRPr lang="fr-BE" dirty="0"/>
          </a:p>
          <a:p>
            <a:r>
              <a:rPr lang="fr-BE" dirty="0"/>
              <a:t>X1 * G +- X2 = X3 </a:t>
            </a:r>
            <a:r>
              <a:rPr lang="fr-BE" dirty="0">
                <a:sym typeface="Wingdings" panose="05000000000000000000" pitchFamily="2" charset="2"/>
              </a:rPr>
              <a:t> (X1 +- X2/G)</a:t>
            </a:r>
            <a:r>
              <a:rPr lang="fr-BE" dirty="0"/>
              <a:t> * G = X3</a:t>
            </a:r>
          </a:p>
        </p:txBody>
      </p:sp>
    </p:spTree>
    <p:extLst>
      <p:ext uri="{BB962C8B-B14F-4D97-AF65-F5344CB8AC3E}">
        <p14:creationId xmlns:p14="http://schemas.microsoft.com/office/powerpoint/2010/main" val="3115974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4927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- </a:t>
            </a:r>
            <a:r>
              <a:rPr lang="fr-BE" dirty="0" err="1"/>
              <a:t>G_CL</a:t>
            </a:r>
            <a:r>
              <a:rPr lang="fr-BE" dirty="0"/>
              <a:t> = « </a:t>
            </a:r>
            <a:r>
              <a:rPr lang="fr-BE" dirty="0" err="1"/>
              <a:t>Closed</a:t>
            </a:r>
            <a:r>
              <a:rPr lang="fr-BE" dirty="0"/>
              <a:t> Loop Gain » noté </a:t>
            </a:r>
            <a:r>
              <a:rPr lang="fr-BE" dirty="0" err="1"/>
              <a:t>G_BF</a:t>
            </a:r>
            <a:r>
              <a:rPr lang="fr-BE" dirty="0"/>
              <a:t> pour « Gain en Boucle Fermée » en français</a:t>
            </a:r>
          </a:p>
          <a:p>
            <a:r>
              <a:rPr lang="fr-BE" dirty="0"/>
              <a:t>- </a:t>
            </a:r>
            <a:r>
              <a:rPr lang="fr-BE" dirty="0" err="1"/>
              <a:t>G_DC</a:t>
            </a:r>
            <a:r>
              <a:rPr lang="fr-BE" dirty="0"/>
              <a:t> = « Direct Chain Gain » noté </a:t>
            </a:r>
            <a:r>
              <a:rPr lang="fr-BE" dirty="0" err="1"/>
              <a:t>G_CD</a:t>
            </a:r>
            <a:r>
              <a:rPr lang="fr-BE" dirty="0"/>
              <a:t> pour « Gain de Chaine Directe » en français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- </a:t>
            </a:r>
            <a:r>
              <a:rPr lang="fr-BE" dirty="0" err="1"/>
              <a:t>G_OL</a:t>
            </a:r>
            <a:r>
              <a:rPr lang="fr-BE" dirty="0"/>
              <a:t> = « </a:t>
            </a:r>
            <a:r>
              <a:rPr lang="fr-BE" dirty="0" err="1"/>
              <a:t>Opened</a:t>
            </a:r>
            <a:r>
              <a:rPr lang="fr-BE" dirty="0"/>
              <a:t> Loop Gain » noté G_B0 pour « Gain en Boucle Ouverte » en français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- </a:t>
            </a:r>
            <a:r>
              <a:rPr lang="fr-BE" dirty="0" err="1"/>
              <a:t>G_F</a:t>
            </a:r>
            <a:r>
              <a:rPr lang="fr-BE" dirty="0"/>
              <a:t> = « Feedback Gain » noté </a:t>
            </a:r>
            <a:r>
              <a:rPr lang="fr-BE" dirty="0" err="1"/>
              <a:t>G_R</a:t>
            </a:r>
            <a:r>
              <a:rPr lang="fr-BE" dirty="0"/>
              <a:t> pour « Gain de Retour » en français</a:t>
            </a:r>
            <a:br>
              <a:rPr lang="fr-BE" dirty="0"/>
            </a:br>
            <a:br>
              <a:rPr lang="fr-BE" dirty="0"/>
            </a:br>
            <a:r>
              <a:rPr lang="fr-BE" dirty="0"/>
              <a:t>Origine du feedback control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« </a:t>
            </a:r>
            <a:r>
              <a:rPr lang="en-US" dirty="0"/>
              <a:t>Most physical systems incorporate some form of feedback. It is interesting to note, though,</a:t>
            </a:r>
            <a:br>
              <a:rPr lang="en-US" dirty="0"/>
            </a:br>
            <a:r>
              <a:rPr lang="en-US" dirty="0"/>
              <a:t>that the theory of negative feedback has been developed by electronics engineers. In his search</a:t>
            </a:r>
            <a:br>
              <a:rPr lang="en-US" dirty="0"/>
            </a:br>
            <a:r>
              <a:rPr lang="en-US" dirty="0"/>
              <a:t>for methods for the design of amplifiers with stable gain for use in transatlantic telephone</a:t>
            </a:r>
            <a:br>
              <a:rPr lang="en-US" dirty="0"/>
            </a:br>
            <a:r>
              <a:rPr lang="en-US" dirty="0"/>
              <a:t>repeaters, Harold Black, an electronics engineer with the Western Electric Company, invented</a:t>
            </a:r>
            <a:br>
              <a:rPr lang="en-US" dirty="0"/>
            </a:br>
            <a:r>
              <a:rPr lang="en-US" dirty="0"/>
              <a:t>the feedback amplifier in 1928. Since then, the technique has been so widely used that</a:t>
            </a:r>
            <a:br>
              <a:rPr lang="en-US" dirty="0"/>
            </a:br>
            <a:r>
              <a:rPr lang="en-US" dirty="0"/>
              <a:t>it is almost impossible to think of electronic circuits without some form of feedback,</a:t>
            </a:r>
            <a:br>
              <a:rPr lang="en-US" dirty="0"/>
            </a:br>
            <a:r>
              <a:rPr lang="en-US" dirty="0"/>
              <a:t>either implicit or explicit. Furthermore, the concept of feedback and its associated theory</a:t>
            </a:r>
            <a:br>
              <a:rPr lang="en-US" dirty="0"/>
            </a:br>
            <a:r>
              <a:rPr lang="en-US" dirty="0"/>
              <a:t>are currently used in areas other than engineering, such as in the modeling of biological</a:t>
            </a:r>
            <a:br>
              <a:rPr lang="en-US" dirty="0"/>
            </a:br>
            <a:r>
              <a:rPr lang="en-US" dirty="0"/>
              <a:t>systems.</a:t>
            </a:r>
            <a:r>
              <a:rPr lang="fr-BE" noProof="0" dirty="0"/>
              <a:t> »</a:t>
            </a:r>
          </a:p>
        </p:txBody>
      </p:sp>
    </p:spTree>
    <p:extLst>
      <p:ext uri="{BB962C8B-B14F-4D97-AF65-F5344CB8AC3E}">
        <p14:creationId xmlns:p14="http://schemas.microsoft.com/office/powerpoint/2010/main" val="407024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84726-C474-4958-8683-1CF8A6080ED2}" type="datetime1">
              <a:rPr lang="fr-FR" smtClean="0"/>
              <a:t>02/02/2024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51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30339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2580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19043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03259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21979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72817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5586-2A08-48E2-B304-2C8FDBC5EBC4}" type="datetime1">
              <a:rPr lang="fr-FR" smtClean="0"/>
              <a:t>02/02/2024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083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56BC-3B8F-498B-9F12-DC79ADD9AE57}" type="datetime1">
              <a:rPr lang="fr-FR" smtClean="0"/>
              <a:t>02/02/2024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58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9221-F45F-4A30-A0CD-AE44A6B703BB}" type="datetime1">
              <a:rPr lang="fr-FR" smtClean="0"/>
              <a:t>02/02/2024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09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F240-8C9A-4807-8E6E-C8434F31FD1F}" type="datetime1">
              <a:rPr lang="fr-FR" smtClean="0"/>
              <a:t>02/02/2024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8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8376-97E8-47F1-81D2-E39DA621EF13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72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E166-9D93-420B-90F3-82E195ECB07A}" type="datetime1">
              <a:rPr lang="fr-FR" smtClean="0"/>
              <a:t>02/02/2024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99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E11-251D-4EC9-A2E6-1F7DD32E201D}" type="datetime1">
              <a:rPr lang="fr-FR" smtClean="0"/>
              <a:t>02/02/2024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80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F0EC-AD97-4B96-933A-349796B7D248}" type="datetime1">
              <a:rPr lang="fr-FR" smtClean="0"/>
              <a:t>02/02/2024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16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AB1F-FE86-422A-AD79-AA029C25BE45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69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3738-C959-482A-A9AC-D921B7602DE9}" type="datetime1">
              <a:rPr lang="fr-FR" smtClean="0"/>
              <a:t>02/02/2024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13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8973A-5885-4FFD-ADBE-03391D3E395B}" type="datetime1">
              <a:rPr lang="fr-FR" smtClean="0"/>
              <a:t>02/02/2024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196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0.png"/><Relationship Id="rId10" Type="http://schemas.openxmlformats.org/officeDocument/2006/relationships/image" Target="../media/image66.svg"/><Relationship Id="rId4" Type="http://schemas.openxmlformats.org/officeDocument/2006/relationships/image" Target="../media/image650.png"/><Relationship Id="rId9" Type="http://schemas.openxmlformats.org/officeDocument/2006/relationships/image" Target="../media/image65.png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8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77.svg"/><Relationship Id="rId4" Type="http://schemas.openxmlformats.org/officeDocument/2006/relationships/image" Target="../media/image530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18/10/relationships/comments" Target="../comments/modernComment_114_61EE4D48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0.png"/><Relationship Id="rId7" Type="http://schemas.openxmlformats.org/officeDocument/2006/relationships/image" Target="../media/image103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0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-technique.helmo.be/mod/feedback/view.php?id=265383" TargetMode="External"/><Relationship Id="rId5" Type="http://schemas.openxmlformats.org/officeDocument/2006/relationships/image" Target="../media/image114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C_E6B69040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A_5071A256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B_C308A1D8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Indicateurs de volume">
            <a:extLst>
              <a:ext uri="{FF2B5EF4-FFF2-40B4-BE49-F238E27FC236}">
                <a16:creationId xmlns:a16="http://schemas.microsoft.com/office/drawing/2014/main" id="{36BFF951-FC81-E362-BBBD-342D3C49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3" b="8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B2B51E-13F3-170C-BE75-F9443AA7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Régulation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1D348E-C52E-D250-0633-BE49AF7E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fr-FR" sz="1800" dirty="0"/>
              <a:t>Séance de laboratoire n°1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42B18F0-BCD3-6813-2839-CF633842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9DC344-252F-4267-8C9B-BED6B104220E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98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72732F-0BCC-DBAD-E6A6-72AA7269F943}"/>
              </a:ext>
            </a:extLst>
          </p:cNvPr>
          <p:cNvSpPr/>
          <p:nvPr/>
        </p:nvSpPr>
        <p:spPr>
          <a:xfrm>
            <a:off x="2670405" y="1398494"/>
            <a:ext cx="7441783" cy="32875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5693D7C-60E2-3648-9454-51FC9233F4D7}"/>
                  </a:ext>
                </a:extLst>
              </p:cNvPr>
              <p:cNvSpPr txBox="1"/>
              <p:nvPr/>
            </p:nvSpPr>
            <p:spPr>
              <a:xfrm>
                <a:off x="6822141" y="4887976"/>
                <a:ext cx="3600000" cy="1100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𝑪𝑳</m:t>
                          </m:r>
                        </m:sub>
                      </m:sSub>
                      <m:r>
                        <a:rPr lang="fr-FR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𝑫𝑪</m:t>
                              </m:r>
                            </m:sub>
                          </m:sSub>
                        </m:num>
                        <m:den>
                          <m: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𝑫𝑪</m:t>
                              </m:r>
                            </m:sub>
                          </m:sSub>
                          <m:r>
                            <a:rPr lang="fr-F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5693D7C-60E2-3648-9454-51FC9233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141" y="4887976"/>
                <a:ext cx="3600000" cy="1100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E9BAE43-B136-F688-2E36-81C1CC90AE63}"/>
                  </a:ext>
                </a:extLst>
              </p:cNvPr>
              <p:cNvSpPr txBox="1"/>
              <p:nvPr/>
            </p:nvSpPr>
            <p:spPr>
              <a:xfrm>
                <a:off x="6822141" y="4897260"/>
                <a:ext cx="3600000" cy="11012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𝑪𝑳</m:t>
                          </m:r>
                        </m:sub>
                      </m:sSub>
                      <m:r>
                        <a:rPr lang="fr-FR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𝑫𝑪</m:t>
                              </m:r>
                            </m:sub>
                          </m:sSub>
                        </m:num>
                        <m:den>
                          <m: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𝑶𝑳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E9BAE43-B136-F688-2E36-81C1CC90A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141" y="4897260"/>
                <a:ext cx="3600000" cy="110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7CE85D4F-B27C-9EAF-E385-3ED8906E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– Feedback control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89DFB755-7333-97AF-0F3E-0D45BF4B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10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0E8269C-F7DC-1CEE-ED6D-3A32F993270B}"/>
              </a:ext>
            </a:extLst>
          </p:cNvPr>
          <p:cNvSpPr/>
          <p:nvPr/>
        </p:nvSpPr>
        <p:spPr>
          <a:xfrm>
            <a:off x="4700570" y="2031455"/>
            <a:ext cx="3915134" cy="11967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8C1C149-4861-DC51-7DB3-B63DFAB0C35A}"/>
              </a:ext>
            </a:extLst>
          </p:cNvPr>
          <p:cNvSpPr/>
          <p:nvPr/>
        </p:nvSpPr>
        <p:spPr>
          <a:xfrm>
            <a:off x="5905551" y="3290544"/>
            <a:ext cx="1737711" cy="93268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DFE191-64BB-A2DC-C820-CDDC5C0F5695}"/>
              </a:ext>
            </a:extLst>
          </p:cNvPr>
          <p:cNvSpPr txBox="1"/>
          <p:nvPr/>
        </p:nvSpPr>
        <p:spPr>
          <a:xfrm>
            <a:off x="9093815" y="1305297"/>
            <a:ext cx="101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rgbClr val="00B0F0"/>
                </a:solidFill>
              </a:rPr>
              <a:t>G</a:t>
            </a:r>
            <a:r>
              <a:rPr lang="fr-FR" sz="3200" b="1" baseline="-25000" dirty="0" err="1">
                <a:solidFill>
                  <a:srgbClr val="00B0F0"/>
                </a:solidFill>
              </a:rPr>
              <a:t>CL</a:t>
            </a:r>
            <a:endParaRPr lang="fr-FR" sz="3200" b="1" baseline="-25000" dirty="0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AAFD4F7-7A6E-8216-A041-AF72B4E140C7}"/>
              </a:ext>
            </a:extLst>
          </p:cNvPr>
          <p:cNvSpPr txBox="1"/>
          <p:nvPr/>
        </p:nvSpPr>
        <p:spPr>
          <a:xfrm>
            <a:off x="7685541" y="3764624"/>
            <a:ext cx="81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C000"/>
                </a:solidFill>
              </a:rPr>
              <a:t>G</a:t>
            </a:r>
            <a:r>
              <a:rPr lang="fr-FR" sz="3200" b="1" baseline="-25000" dirty="0">
                <a:solidFill>
                  <a:srgbClr val="FFC000"/>
                </a:solidFill>
              </a:rPr>
              <a:t>F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8B9E4D-409B-6FF2-9EC6-0010C9A19243}"/>
              </a:ext>
            </a:extLst>
          </p:cNvPr>
          <p:cNvSpPr/>
          <p:nvPr/>
        </p:nvSpPr>
        <p:spPr>
          <a:xfrm>
            <a:off x="3778863" y="1621522"/>
            <a:ext cx="5567155" cy="29549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470A44-E118-7C61-0C9E-26C8144215EE}"/>
              </a:ext>
            </a:extLst>
          </p:cNvPr>
          <p:cNvSpPr txBox="1"/>
          <p:nvPr/>
        </p:nvSpPr>
        <p:spPr>
          <a:xfrm>
            <a:off x="8018175" y="3117966"/>
            <a:ext cx="101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rgbClr val="FF0000"/>
                </a:solidFill>
              </a:rPr>
              <a:t>G</a:t>
            </a:r>
            <a:r>
              <a:rPr lang="fr-FR" sz="3200" b="1" baseline="-25000" dirty="0" err="1">
                <a:solidFill>
                  <a:srgbClr val="FF0000"/>
                </a:solidFill>
              </a:rPr>
              <a:t>DC</a:t>
            </a:r>
            <a:endParaRPr lang="fr-FR" sz="3200" b="1" baseline="-25000" dirty="0">
              <a:solidFill>
                <a:srgbClr val="FF0000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1B785A4-7C6F-DCBC-09E2-4EA6BFA27285}"/>
              </a:ext>
            </a:extLst>
          </p:cNvPr>
          <p:cNvGrpSpPr/>
          <p:nvPr/>
        </p:nvGrpSpPr>
        <p:grpSpPr>
          <a:xfrm>
            <a:off x="3778864" y="2109448"/>
            <a:ext cx="5314950" cy="1105794"/>
            <a:chOff x="6311971" y="5142223"/>
            <a:chExt cx="5314950" cy="110579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FCE1190-D8E6-16A4-7518-52095FF0E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11971" y="5142223"/>
              <a:ext cx="5314950" cy="110579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3F2C1E7-A13E-7997-A27A-6F7A7385E199}"/>
                </a:ext>
              </a:extLst>
            </p:cNvPr>
            <p:cNvSpPr txBox="1"/>
            <p:nvPr/>
          </p:nvSpPr>
          <p:spPr>
            <a:xfrm>
              <a:off x="6658137" y="5172186"/>
              <a:ext cx="101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</a:rPr>
                <a:t>R(s)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4A96949-A238-69F8-842D-32E2DE135F8E}"/>
                </a:ext>
              </a:extLst>
            </p:cNvPr>
            <p:cNvSpPr txBox="1"/>
            <p:nvPr/>
          </p:nvSpPr>
          <p:spPr>
            <a:xfrm>
              <a:off x="10098268" y="5166849"/>
              <a:ext cx="101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</a:rPr>
                <a:t>Y(s)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5722156-EA0C-89D2-3335-4174419196A4}"/>
                </a:ext>
              </a:extLst>
            </p:cNvPr>
            <p:cNvSpPr txBox="1"/>
            <p:nvPr/>
          </p:nvSpPr>
          <p:spPr>
            <a:xfrm>
              <a:off x="8096048" y="5433510"/>
              <a:ext cx="17467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err="1">
                  <a:solidFill>
                    <a:srgbClr val="00B0F0"/>
                  </a:solidFill>
                </a:rPr>
                <a:t>G</a:t>
              </a:r>
              <a:r>
                <a:rPr lang="fr-FR" sz="2800" b="1" baseline="-25000" dirty="0" err="1">
                  <a:solidFill>
                    <a:srgbClr val="00B0F0"/>
                  </a:solidFill>
                </a:rPr>
                <a:t>CL</a:t>
              </a:r>
              <a:r>
                <a:rPr lang="fr-FR" sz="2800" b="1" dirty="0">
                  <a:solidFill>
                    <a:srgbClr val="00B0F0"/>
                  </a:solidFill>
                </a:rPr>
                <a:t>(s)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A1BD0288-FB04-A760-BEF8-10603CA18D4D}"/>
              </a:ext>
            </a:extLst>
          </p:cNvPr>
          <p:cNvSpPr txBox="1"/>
          <p:nvPr/>
        </p:nvSpPr>
        <p:spPr>
          <a:xfrm>
            <a:off x="6096000" y="5167118"/>
            <a:ext cx="7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0" dirty="0">
                <a:sym typeface="Wingdings" panose="05000000000000000000" pitchFamily="2" charset="2"/>
              </a:rPr>
              <a:t></a:t>
            </a:r>
            <a:endParaRPr lang="fr-FR" sz="32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A4E3159-4B67-C67B-D05F-873F5F559F5D}"/>
              </a:ext>
            </a:extLst>
          </p:cNvPr>
          <p:cNvSpPr/>
          <p:nvPr/>
        </p:nvSpPr>
        <p:spPr>
          <a:xfrm>
            <a:off x="4575843" y="1903228"/>
            <a:ext cx="4619434" cy="248142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130491-D2A6-1A8C-9651-AE9673CDE8C2}"/>
              </a:ext>
            </a:extLst>
          </p:cNvPr>
          <p:cNvSpPr txBox="1"/>
          <p:nvPr/>
        </p:nvSpPr>
        <p:spPr>
          <a:xfrm>
            <a:off x="3811827" y="3849902"/>
            <a:ext cx="1004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rgbClr val="92D050"/>
                </a:solidFill>
              </a:rPr>
              <a:t>G</a:t>
            </a:r>
            <a:r>
              <a:rPr lang="fr-FR" sz="3200" b="1" baseline="-25000" dirty="0" err="1">
                <a:solidFill>
                  <a:srgbClr val="92D050"/>
                </a:solidFill>
              </a:rPr>
              <a:t>OL</a:t>
            </a:r>
            <a:endParaRPr lang="fr-FR" sz="3200" b="1" baseline="-25000" dirty="0">
              <a:solidFill>
                <a:srgbClr val="92D05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4493CAD-BD7C-1A30-1A3B-6A03C4CEA17E}"/>
              </a:ext>
            </a:extLst>
          </p:cNvPr>
          <p:cNvSpPr txBox="1"/>
          <p:nvPr/>
        </p:nvSpPr>
        <p:spPr>
          <a:xfrm>
            <a:off x="6822142" y="6124541"/>
            <a:ext cx="36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dirty="0"/>
              <a:t>Formule de </a:t>
            </a:r>
            <a:r>
              <a:rPr lang="fr-BE" sz="2800" b="1" dirty="0"/>
              <a:t>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E71111-DEA4-41CE-15F1-F8F4A8CC492A}"/>
                  </a:ext>
                </a:extLst>
              </p:cNvPr>
              <p:cNvSpPr txBox="1"/>
              <p:nvPr/>
            </p:nvSpPr>
            <p:spPr>
              <a:xfrm>
                <a:off x="1929803" y="4987237"/>
                <a:ext cx="4474956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d>
                            <m:dPr>
                              <m:ctrlP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  <m:r>
                        <a:rPr lang="fr-F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E71111-DEA4-41CE-15F1-F8F4A8CC4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803" y="4987237"/>
                <a:ext cx="4474956" cy="8745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que 25">
            <a:extLst>
              <a:ext uri="{FF2B5EF4-FFF2-40B4-BE49-F238E27FC236}">
                <a16:creationId xmlns:a16="http://schemas.microsoft.com/office/drawing/2014/main" id="{37422509-68A0-BCCC-3A1B-5AE05E7D8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404" y="2015952"/>
            <a:ext cx="6956654" cy="20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2" grpId="0" animBg="1"/>
      <p:bldP spid="3" grpId="0" animBg="1"/>
      <p:bldP spid="3" grpId="1" animBg="1"/>
      <p:bldP spid="4" grpId="0" animBg="1"/>
      <p:bldP spid="4" grpId="1" animBg="1"/>
      <p:bldP spid="5" grpId="0"/>
      <p:bldP spid="5" grpId="1"/>
      <p:bldP spid="6" grpId="0"/>
      <p:bldP spid="6" grpId="1"/>
      <p:bldP spid="7" grpId="0" animBg="1"/>
      <p:bldP spid="7" grpId="1" animBg="1"/>
      <p:bldP spid="8" grpId="0"/>
      <p:bldP spid="8" grpId="1"/>
      <p:bldP spid="20" grpId="0"/>
      <p:bldP spid="9" grpId="0" animBg="1"/>
      <p:bldP spid="9" grpId="1" animBg="1"/>
      <p:bldP spid="10" grpId="0"/>
      <p:bldP spid="10" grpId="1"/>
      <p:bldP spid="17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A9DD1-9680-A2CE-E9EC-BFD46026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1</a:t>
            </a:r>
            <a:endParaRPr lang="fr-BE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845495-A69F-7647-0B0A-239A5EA4D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789300" y="1731963"/>
            <a:ext cx="8603875" cy="4059237"/>
          </a:xfr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2983AFC-BD93-B4BB-87D0-539E4376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11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5099CB3-3D65-1534-E7BF-603AA19739AF}"/>
              </a:ext>
            </a:extLst>
          </p:cNvPr>
          <p:cNvSpPr/>
          <p:nvPr/>
        </p:nvSpPr>
        <p:spPr>
          <a:xfrm>
            <a:off x="3568700" y="1435099"/>
            <a:ext cx="2895600" cy="153083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59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5BFB34-6CA8-0DBD-C798-6319FC60D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1" r="4976"/>
          <a:stretch/>
        </p:blipFill>
        <p:spPr>
          <a:xfrm>
            <a:off x="2969875" y="1944202"/>
            <a:ext cx="6252250" cy="41263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05C2A6-1ADF-0166-655B-16715421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1 - Suite</a:t>
            </a:r>
            <a:endParaRPr lang="fr-BE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17849E8-8B87-9DB9-7FC2-8CE33031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12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A028FA4-A862-4FBF-5BA7-575FE01F94BE}"/>
              </a:ext>
            </a:extLst>
          </p:cNvPr>
          <p:cNvSpPr/>
          <p:nvPr/>
        </p:nvSpPr>
        <p:spPr>
          <a:xfrm>
            <a:off x="5905500" y="3073400"/>
            <a:ext cx="2438400" cy="31750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7409493-F7FA-1AA7-FDD4-BDF6CA0FAB8C}"/>
              </a:ext>
            </a:extLst>
          </p:cNvPr>
          <p:cNvSpPr/>
          <p:nvPr/>
        </p:nvSpPr>
        <p:spPr>
          <a:xfrm>
            <a:off x="5734050" y="1807612"/>
            <a:ext cx="2781300" cy="12827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969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B9FCFDC-F2B3-D06F-7B28-FECCAFA8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" r="1133"/>
          <a:stretch/>
        </p:blipFill>
        <p:spPr>
          <a:xfrm>
            <a:off x="2040934" y="4579549"/>
            <a:ext cx="8099481" cy="1609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05C2A6-1ADF-0166-655B-16715421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1 - Fin</a:t>
            </a:r>
            <a:endParaRPr lang="fr-BE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17849E8-8B87-9DB9-7FC2-8CE33031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D2A679-4DE2-7097-1B0D-2E3B4C62E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99"/>
          <a:stretch/>
        </p:blipFill>
        <p:spPr>
          <a:xfrm>
            <a:off x="2222829" y="1784951"/>
            <a:ext cx="7735691" cy="25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A9DD1-9680-A2CE-E9EC-BFD46026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2</a:t>
            </a:r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B80A2BB-E9EE-B92F-AF1C-47921EB80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919163" y="2033802"/>
            <a:ext cx="10353675" cy="279039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7C2427C-C533-F364-A6E7-2CE69A13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14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961AED1-F1D2-2148-5379-13E48C83AAB5}"/>
              </a:ext>
            </a:extLst>
          </p:cNvPr>
          <p:cNvSpPr/>
          <p:nvPr/>
        </p:nvSpPr>
        <p:spPr>
          <a:xfrm>
            <a:off x="7772400" y="2033802"/>
            <a:ext cx="3149600" cy="246199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9EE2671-7EF4-F76C-3143-0C506F74B7CE}"/>
              </a:ext>
            </a:extLst>
          </p:cNvPr>
          <p:cNvCxnSpPr/>
          <p:nvPr/>
        </p:nvCxnSpPr>
        <p:spPr>
          <a:xfrm flipH="1">
            <a:off x="5295900" y="2882900"/>
            <a:ext cx="6604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C1611BD-B502-FB93-6214-BE7F760E1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/>
          <a:stretch/>
        </p:blipFill>
        <p:spPr>
          <a:xfrm>
            <a:off x="1322489" y="1863645"/>
            <a:ext cx="9547023" cy="31307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00E242-D3A6-D0B0-A60E-117AB017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2 - Suite</a:t>
            </a:r>
            <a:endParaRPr lang="fr-BE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B562F0A-D385-CBE5-5B66-CDE7592F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15</a:t>
            </a:fld>
            <a:endParaRPr 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ED48A0DA-6590-E98D-93EB-9FB5081310FF}"/>
              </a:ext>
            </a:extLst>
          </p:cNvPr>
          <p:cNvCxnSpPr>
            <a:cxnSpLocks/>
          </p:cNvCxnSpPr>
          <p:nvPr/>
        </p:nvCxnSpPr>
        <p:spPr>
          <a:xfrm>
            <a:off x="3594100" y="3187700"/>
            <a:ext cx="13843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6C6FF6DA-DAF8-CAD8-4F4F-BBC1CB108E32}"/>
              </a:ext>
            </a:extLst>
          </p:cNvPr>
          <p:cNvSpPr/>
          <p:nvPr/>
        </p:nvSpPr>
        <p:spPr>
          <a:xfrm>
            <a:off x="6591300" y="1765300"/>
            <a:ext cx="1917700" cy="186689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2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A84319-4D9F-B1C5-BCE1-4DFF7E3C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24" y="2095432"/>
            <a:ext cx="8801552" cy="2667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55E269D-132E-B1B5-98E8-680F1200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2 - Suite</a:t>
            </a:r>
            <a:endParaRPr lang="fr-BE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9A86590-21E9-7326-D2DE-477F1A81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16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C8EB73B-DDCA-213E-933F-B1B0B645C996}"/>
              </a:ext>
            </a:extLst>
          </p:cNvPr>
          <p:cNvSpPr/>
          <p:nvPr/>
        </p:nvSpPr>
        <p:spPr>
          <a:xfrm>
            <a:off x="2101624" y="2197100"/>
            <a:ext cx="2178276" cy="92496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2297402-760A-B778-033B-324F2B59BA78}"/>
              </a:ext>
            </a:extLst>
          </p:cNvPr>
          <p:cNvSpPr/>
          <p:nvPr/>
        </p:nvSpPr>
        <p:spPr>
          <a:xfrm>
            <a:off x="6299200" y="1905000"/>
            <a:ext cx="3517900" cy="142768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82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0C1463-69E2-B522-5218-70EFCAF7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33" y="2403422"/>
            <a:ext cx="7474334" cy="20511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79A797-7A44-AF13-46A0-8F117AB8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2 - Suite</a:t>
            </a:r>
            <a:endParaRPr lang="fr-BE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D9940AC-30F8-341A-723C-EECC7F1C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17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0493B31-2BDE-B0F9-3E8E-E6FDA3286C77}"/>
              </a:ext>
            </a:extLst>
          </p:cNvPr>
          <p:cNvSpPr/>
          <p:nvPr/>
        </p:nvSpPr>
        <p:spPr>
          <a:xfrm>
            <a:off x="2730500" y="2184399"/>
            <a:ext cx="3619500" cy="227017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011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787869-192E-8E08-7C9B-D6FA8F1C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55" y="1990700"/>
            <a:ext cx="8579291" cy="971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692E9C-A1EC-143F-EF54-219087586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80" y="4241775"/>
            <a:ext cx="6642441" cy="9652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2B442DD-B9DF-3226-D3DC-B29ADDF5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: Exercice 2 - Fin</a:t>
            </a:r>
            <a:endParaRPr lang="fr-BE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6231360-9D12-8653-42F1-1647A45A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18</a:t>
            </a:fld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EA83139-4837-0592-EB12-B2A6767E498F}"/>
              </a:ext>
            </a:extLst>
          </p:cNvPr>
          <p:cNvSpPr/>
          <p:nvPr/>
        </p:nvSpPr>
        <p:spPr>
          <a:xfrm>
            <a:off x="2245638" y="1678481"/>
            <a:ext cx="7690076" cy="159603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36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Critères de performance d’un système régulé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4" b="663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145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442" y="1783959"/>
            <a:ext cx="4247478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Modélisation d’un système électromécanique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6" r="2117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308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2F5E7-B9BC-1641-4BFC-27CE4AD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Critères de performance d’un système régulé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912918-FCBD-78C5-DFB4-C252CF5C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20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DCBD2F-5D47-2E2F-C2FB-E07B839A4DE5}"/>
              </a:ext>
            </a:extLst>
          </p:cNvPr>
          <p:cNvSpPr txBox="1"/>
          <p:nvPr/>
        </p:nvSpPr>
        <p:spPr>
          <a:xfrm>
            <a:off x="6987716" y="1840085"/>
            <a:ext cx="4627765" cy="384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000" indent="-22860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fr-BE" sz="2400" b="1" dirty="0">
                <a:solidFill>
                  <a:schemeClr val="tx1"/>
                </a:solidFill>
                <a:effectLst/>
              </a:rPr>
              <a:t>Stabilité</a:t>
            </a: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/>
              <a:t>Rapidité</a:t>
            </a: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>
                <a:effectLst/>
              </a:rPr>
              <a:t>Précision</a:t>
            </a: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>
                <a:effectLst/>
              </a:rPr>
              <a:t>Robustesse</a:t>
            </a: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>
                <a:solidFill>
                  <a:srgbClr val="212123"/>
                </a:solidFill>
                <a:effectLst/>
              </a:rPr>
              <a:t>Amortissement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4FD1FC-DD18-873C-4665-46FD1BB2B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1722" r="20884" b="60537"/>
          <a:stretch/>
        </p:blipFill>
        <p:spPr bwMode="auto">
          <a:xfrm>
            <a:off x="331087" y="2155676"/>
            <a:ext cx="6656629" cy="353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4245E2-765F-92F8-894C-ADA2D1C19D17}"/>
              </a:ext>
            </a:extLst>
          </p:cNvPr>
          <p:cNvSpPr txBox="1"/>
          <p:nvPr/>
        </p:nvSpPr>
        <p:spPr>
          <a:xfrm>
            <a:off x="7410188" y="4912310"/>
            <a:ext cx="2285481" cy="74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10000"/>
              </a:lnSpc>
              <a:buClr>
                <a:schemeClr val="tx1"/>
              </a:buClr>
            </a:pPr>
            <a:r>
              <a:rPr lang="fr-BE" sz="2400" b="1" dirty="0">
                <a:effectLst/>
              </a:rPr>
              <a:t>Amortissement</a:t>
            </a:r>
          </a:p>
        </p:txBody>
      </p:sp>
    </p:spTree>
    <p:extLst>
      <p:ext uri="{BB962C8B-B14F-4D97-AF65-F5344CB8AC3E}">
        <p14:creationId xmlns:p14="http://schemas.microsoft.com/office/powerpoint/2010/main" val="4681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2F5E7-B9BC-1641-4BFC-27CE4AD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Critères de performance d’un système régulé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912918-FCBD-78C5-DFB4-C252CF5C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21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DCBD2F-5D47-2E2F-C2FB-E07B839A4DE5}"/>
              </a:ext>
            </a:extLst>
          </p:cNvPr>
          <p:cNvSpPr txBox="1"/>
          <p:nvPr/>
        </p:nvSpPr>
        <p:spPr>
          <a:xfrm>
            <a:off x="6987716" y="1840085"/>
            <a:ext cx="4627765" cy="384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3000" indent="-22860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fr-BE" sz="2400" b="1" dirty="0">
                <a:solidFill>
                  <a:schemeClr val="tx1"/>
                </a:solidFill>
                <a:effectLst/>
              </a:rPr>
              <a:t>Stabilité</a:t>
            </a: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>
                <a:ln>
                  <a:noFill/>
                </a:ln>
                <a:effectLst/>
              </a:rPr>
              <a:t>Rapidité</a:t>
            </a: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/>
              <a:t>Précision</a:t>
            </a:r>
            <a:endParaRPr lang="fr-BE" sz="2400" b="1" dirty="0">
              <a:ln>
                <a:noFill/>
              </a:ln>
              <a:effectLst/>
            </a:endParaRPr>
          </a:p>
          <a:p>
            <a:pPr marL="423000" indent="-228600">
              <a:lnSpc>
                <a:spcPct val="21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BE" sz="2400" b="1" dirty="0">
                <a:effectLst/>
              </a:rPr>
              <a:t>Robustesse</a:t>
            </a:r>
          </a:p>
          <a:p>
            <a:pPr marL="423000" indent="-228600">
              <a:lnSpc>
                <a:spcPct val="210000"/>
              </a:lnSpc>
              <a:buClr>
                <a:srgbClr val="212123"/>
              </a:buClr>
              <a:buFont typeface="Arial" panose="020B0604020202020204" pitchFamily="34" charset="0"/>
              <a:buChar char="•"/>
            </a:pPr>
            <a:r>
              <a:rPr lang="fr-BE" sz="2400" b="1" dirty="0">
                <a:solidFill>
                  <a:srgbClr val="212123"/>
                </a:solidFill>
                <a:effectLst/>
              </a:rPr>
              <a:t>Amortissement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4FD1FC-DD18-873C-4665-46FD1BB2B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1722" r="20884" b="60537"/>
          <a:stretch/>
        </p:blipFill>
        <p:spPr bwMode="auto">
          <a:xfrm>
            <a:off x="331087" y="2155676"/>
            <a:ext cx="6656629" cy="353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5F2079-C79C-373E-8B89-2897E6848656}"/>
              </a:ext>
            </a:extLst>
          </p:cNvPr>
          <p:cNvSpPr txBox="1"/>
          <p:nvPr/>
        </p:nvSpPr>
        <p:spPr>
          <a:xfrm>
            <a:off x="8634150" y="1840085"/>
            <a:ext cx="266700" cy="74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10000"/>
              </a:lnSpc>
              <a:buClr>
                <a:schemeClr val="tx1"/>
              </a:buClr>
            </a:pPr>
            <a:r>
              <a:rPr lang="fr-BE" sz="2400" b="1" dirty="0">
                <a:effectLst/>
              </a:rPr>
              <a:t>-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4245E2-765F-92F8-894C-ADA2D1C19D17}"/>
              </a:ext>
            </a:extLst>
          </p:cNvPr>
          <p:cNvSpPr txBox="1"/>
          <p:nvPr/>
        </p:nvSpPr>
        <p:spPr>
          <a:xfrm>
            <a:off x="8805600" y="1840085"/>
            <a:ext cx="2285481" cy="747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10000"/>
              </a:lnSpc>
              <a:buClr>
                <a:schemeClr val="tx1"/>
              </a:buClr>
            </a:pPr>
            <a:r>
              <a:rPr lang="fr-BE" sz="2400" b="1" dirty="0">
                <a:effectLst/>
              </a:rPr>
              <a:t>Amortissement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0A9664-8F4F-4E91-6A91-9B06A410F72D}"/>
              </a:ext>
            </a:extLst>
          </p:cNvPr>
          <p:cNvSpPr txBox="1"/>
          <p:nvPr/>
        </p:nvSpPr>
        <p:spPr>
          <a:xfrm>
            <a:off x="8998044" y="4438650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>
                <a:sym typeface="Wingdings" panose="05000000000000000000" pitchFamily="2" charset="2"/>
              </a:rPr>
              <a:t> </a:t>
            </a:r>
            <a:r>
              <a:rPr lang="fr-BE" sz="2400" dirty="0"/>
              <a:t>cf. plus tard</a:t>
            </a:r>
          </a:p>
        </p:txBody>
      </p:sp>
    </p:spTree>
    <p:extLst>
      <p:ext uri="{BB962C8B-B14F-4D97-AF65-F5344CB8AC3E}">
        <p14:creationId xmlns:p14="http://schemas.microsoft.com/office/powerpoint/2010/main" val="174199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D61FE04A-FE75-40E9-704D-79AB920A9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1722" r="20884" b="60537"/>
          <a:stretch/>
        </p:blipFill>
        <p:spPr bwMode="auto">
          <a:xfrm>
            <a:off x="331087" y="2155676"/>
            <a:ext cx="6656629" cy="353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22F5E7-B9BC-1641-4BFC-27CE4AD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Stabilité - Amortissement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912918-FCBD-78C5-DFB4-C252CF5C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22</a:t>
            </a:fld>
            <a:endParaRPr lang="fr-FR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D89A7A8-ADA4-CFC5-B02C-5C15798B93DA}"/>
              </a:ext>
            </a:extLst>
          </p:cNvPr>
          <p:cNvCxnSpPr>
            <a:cxnSpLocks/>
          </p:cNvCxnSpPr>
          <p:nvPr/>
        </p:nvCxnSpPr>
        <p:spPr>
          <a:xfrm>
            <a:off x="4629150" y="1390650"/>
            <a:ext cx="590550" cy="221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DFE82CC-EAF7-92B2-8E13-AFF537406700}"/>
              </a:ext>
            </a:extLst>
          </p:cNvPr>
          <p:cNvCxnSpPr>
            <a:cxnSpLocks/>
          </p:cNvCxnSpPr>
          <p:nvPr/>
        </p:nvCxnSpPr>
        <p:spPr>
          <a:xfrm flipH="1">
            <a:off x="2209800" y="1390650"/>
            <a:ext cx="4314825" cy="1771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85FA45E2-FC88-0D7B-A7D9-CA7F7F1FBADB}"/>
              </a:ext>
            </a:extLst>
          </p:cNvPr>
          <p:cNvSpPr/>
          <p:nvPr/>
        </p:nvSpPr>
        <p:spPr>
          <a:xfrm>
            <a:off x="1810120" y="3179445"/>
            <a:ext cx="227386" cy="50471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Accolade ouvrante 27">
            <a:extLst>
              <a:ext uri="{FF2B5EF4-FFF2-40B4-BE49-F238E27FC236}">
                <a16:creationId xmlns:a16="http://schemas.microsoft.com/office/drawing/2014/main" id="{CBAADF75-D546-7AE0-A3F5-F1D587629960}"/>
              </a:ext>
            </a:extLst>
          </p:cNvPr>
          <p:cNvSpPr/>
          <p:nvPr/>
        </p:nvSpPr>
        <p:spPr>
          <a:xfrm>
            <a:off x="1810120" y="3703095"/>
            <a:ext cx="227386" cy="15623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1412788-36BC-51F6-FA13-044D5C1B647A}"/>
              </a:ext>
            </a:extLst>
          </p:cNvPr>
          <p:cNvCxnSpPr>
            <a:cxnSpLocks/>
          </p:cNvCxnSpPr>
          <p:nvPr/>
        </p:nvCxnSpPr>
        <p:spPr>
          <a:xfrm flipV="1">
            <a:off x="5372100" y="3703095"/>
            <a:ext cx="0" cy="1562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Bulle narrative : rectangle à coins arrondis 36">
                <a:extLst>
                  <a:ext uri="{FF2B5EF4-FFF2-40B4-BE49-F238E27FC236}">
                    <a16:creationId xmlns:a16="http://schemas.microsoft.com/office/drawing/2014/main" id="{43855BE8-61F0-6F63-F076-B9119AE9681E}"/>
                  </a:ext>
                </a:extLst>
              </p:cNvPr>
              <p:cNvSpPr/>
              <p:nvPr/>
            </p:nvSpPr>
            <p:spPr>
              <a:xfrm>
                <a:off x="5376646" y="5818871"/>
                <a:ext cx="1611070" cy="639079"/>
              </a:xfrm>
              <a:prstGeom prst="wedgeRoundRectCallout">
                <a:avLst>
                  <a:gd name="adj1" fmla="val -49343"/>
                  <a:gd name="adj2" fmla="val -2662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Steady</a:t>
                </a:r>
                <a:r>
                  <a:rPr lang="fr-BE" dirty="0">
                    <a:solidFill>
                      <a:schemeClr val="tx1"/>
                    </a:solidFill>
                  </a:rPr>
                  <a:t>-state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7" name="Bulle narrative : rectangle à coins arrondis 36">
                <a:extLst>
                  <a:ext uri="{FF2B5EF4-FFF2-40B4-BE49-F238E27FC236}">
                    <a16:creationId xmlns:a16="http://schemas.microsoft.com/office/drawing/2014/main" id="{43855BE8-61F0-6F63-F076-B9119AE96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46" y="5818871"/>
                <a:ext cx="1611070" cy="639079"/>
              </a:xfrm>
              <a:prstGeom prst="wedgeRoundRectCallout">
                <a:avLst>
                  <a:gd name="adj1" fmla="val -49343"/>
                  <a:gd name="adj2" fmla="val -266260"/>
                  <a:gd name="adj3" fmla="val 16667"/>
                </a:avLst>
              </a:prstGeom>
              <a:blipFill>
                <a:blip r:embed="rId4"/>
                <a:stretch>
                  <a:fillRect b="-4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Bulle narrative : rectangle à coins arrondis 49">
                <a:extLst>
                  <a:ext uri="{FF2B5EF4-FFF2-40B4-BE49-F238E27FC236}">
                    <a16:creationId xmlns:a16="http://schemas.microsoft.com/office/drawing/2014/main" id="{316F37D8-6037-21AF-114A-383C66B9F48D}"/>
                  </a:ext>
                </a:extLst>
              </p:cNvPr>
              <p:cNvSpPr/>
              <p:nvPr/>
            </p:nvSpPr>
            <p:spPr>
              <a:xfrm>
                <a:off x="1512916" y="5883275"/>
                <a:ext cx="524590" cy="493931"/>
              </a:xfrm>
              <a:prstGeom prst="wedgeRoundRectCallout">
                <a:avLst>
                  <a:gd name="adj1" fmla="val 48485"/>
                  <a:gd name="adj2" fmla="val -1312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Bulle narrative : rectangle à coins arrondis 49">
                <a:extLst>
                  <a:ext uri="{FF2B5EF4-FFF2-40B4-BE49-F238E27FC236}">
                    <a16:creationId xmlns:a16="http://schemas.microsoft.com/office/drawing/2014/main" id="{316F37D8-6037-21AF-114A-383C66B9F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16" y="5883275"/>
                <a:ext cx="524590" cy="493931"/>
              </a:xfrm>
              <a:prstGeom prst="wedgeRoundRectCallout">
                <a:avLst>
                  <a:gd name="adj1" fmla="val 48485"/>
                  <a:gd name="adj2" fmla="val -1312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Bulle narrative : rectangle à coins arrondis 50">
                <a:extLst>
                  <a:ext uri="{FF2B5EF4-FFF2-40B4-BE49-F238E27FC236}">
                    <a16:creationId xmlns:a16="http://schemas.microsoft.com/office/drawing/2014/main" id="{C16784ED-F9C6-D42A-D7EA-D63B4099ADE7}"/>
                  </a:ext>
                </a:extLst>
              </p:cNvPr>
              <p:cNvSpPr/>
              <p:nvPr/>
            </p:nvSpPr>
            <p:spPr>
              <a:xfrm>
                <a:off x="2648711" y="2880570"/>
                <a:ext cx="722802" cy="493931"/>
              </a:xfrm>
              <a:prstGeom prst="wedgeRoundRectCallout">
                <a:avLst>
                  <a:gd name="adj1" fmla="val -116426"/>
                  <a:gd name="adj2" fmla="val -117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Bulle narrative : rectangle à coins arrondis 50">
                <a:extLst>
                  <a:ext uri="{FF2B5EF4-FFF2-40B4-BE49-F238E27FC236}">
                    <a16:creationId xmlns:a16="http://schemas.microsoft.com/office/drawing/2014/main" id="{C16784ED-F9C6-D42A-D7EA-D63B4099A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11" y="2880570"/>
                <a:ext cx="722802" cy="493931"/>
              </a:xfrm>
              <a:prstGeom prst="wedgeRoundRectCallout">
                <a:avLst>
                  <a:gd name="adj1" fmla="val -116426"/>
                  <a:gd name="adj2" fmla="val -1171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Bulle narrative : rectangle à coins arrondis 51">
                <a:extLst>
                  <a:ext uri="{FF2B5EF4-FFF2-40B4-BE49-F238E27FC236}">
                    <a16:creationId xmlns:a16="http://schemas.microsoft.com/office/drawing/2014/main" id="{73EF9DB2-1969-350F-D178-9153E0672D0B}"/>
                  </a:ext>
                </a:extLst>
              </p:cNvPr>
              <p:cNvSpPr/>
              <p:nvPr/>
            </p:nvSpPr>
            <p:spPr>
              <a:xfrm>
                <a:off x="716234" y="3022444"/>
                <a:ext cx="627552" cy="493931"/>
              </a:xfrm>
              <a:prstGeom prst="wedgeRoundRectCallout">
                <a:avLst>
                  <a:gd name="adj1" fmla="val 116588"/>
                  <a:gd name="adj2" fmla="val 345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𝑂𝑆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Bulle narrative : rectangle à coins arrondis 51">
                <a:extLst>
                  <a:ext uri="{FF2B5EF4-FFF2-40B4-BE49-F238E27FC236}">
                    <a16:creationId xmlns:a16="http://schemas.microsoft.com/office/drawing/2014/main" id="{73EF9DB2-1969-350F-D178-9153E0672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4" y="3022444"/>
                <a:ext cx="627552" cy="493931"/>
              </a:xfrm>
              <a:prstGeom prst="wedgeRoundRectCallout">
                <a:avLst>
                  <a:gd name="adj1" fmla="val 116588"/>
                  <a:gd name="adj2" fmla="val 34571"/>
                  <a:gd name="adj3" fmla="val 16667"/>
                </a:avLst>
              </a:prstGeom>
              <a:blipFill>
                <a:blip r:embed="rId7"/>
                <a:stretch>
                  <a:fillRect l="-685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912C2E6-5E4F-B469-DF66-77B2A855A91C}"/>
                  </a:ext>
                </a:extLst>
              </p:cNvPr>
              <p:cNvSpPr txBox="1"/>
              <p:nvPr/>
            </p:nvSpPr>
            <p:spPr>
              <a:xfrm>
                <a:off x="7251303" y="4815420"/>
                <a:ext cx="1810687" cy="900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𝑂𝑆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𝑂𝑆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912C2E6-5E4F-B469-DF66-77B2A855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303" y="4815420"/>
                <a:ext cx="1810687" cy="90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que 41" descr="Avertissement avec un remplissage uni">
            <a:extLst>
              <a:ext uri="{FF2B5EF4-FFF2-40B4-BE49-F238E27FC236}">
                <a16:creationId xmlns:a16="http://schemas.microsoft.com/office/drawing/2014/main" id="{AFBC5E1F-6B59-0B1E-5AD6-3C2FAF12B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95922" y="4298019"/>
            <a:ext cx="1053021" cy="1053021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6CAD67DB-2F2F-1DD8-8683-DC20ED0F8CB6}"/>
              </a:ext>
            </a:extLst>
          </p:cNvPr>
          <p:cNvSpPr txBox="1"/>
          <p:nvPr/>
        </p:nvSpPr>
        <p:spPr>
          <a:xfrm>
            <a:off x="9480966" y="5253755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400" dirty="0"/>
              <a:t>Consigne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01CA82-B2FD-975A-1266-805D77CDB6CF}"/>
              </a:ext>
            </a:extLst>
          </p:cNvPr>
          <p:cNvSpPr txBox="1"/>
          <p:nvPr/>
        </p:nvSpPr>
        <p:spPr>
          <a:xfrm rot="10800000">
            <a:off x="9084770" y="5253155"/>
            <a:ext cx="466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32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fr-BE" sz="3200" b="1" dirty="0">
              <a:solidFill>
                <a:schemeClr val="accent1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75FEAF25-5669-64E0-598F-29C5BF6C87CA}"/>
              </a:ext>
            </a:extLst>
          </p:cNvPr>
          <p:cNvSpPr/>
          <p:nvPr/>
        </p:nvSpPr>
        <p:spPr>
          <a:xfrm>
            <a:off x="8307350" y="5272713"/>
            <a:ext cx="695325" cy="46166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A54E7394-961A-6B52-A7C7-06DC8B379B51}"/>
                  </a:ext>
                </a:extLst>
              </p:cNvPr>
              <p:cNvSpPr txBox="1"/>
              <p:nvPr/>
            </p:nvSpPr>
            <p:spPr>
              <a:xfrm>
                <a:off x="7303310" y="3184121"/>
                <a:ext cx="4207511" cy="443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𝑝𝑎𝑠𝑠𝑒𝑚𝑒𝑛𝑡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𝑎𝑏𝑠𝑜𝑙𝑢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A54E7394-961A-6B52-A7C7-06DC8B379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310" y="3184121"/>
                <a:ext cx="4207511" cy="4437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199B17DE-7124-C786-B789-13D7F386163A}"/>
                  </a:ext>
                </a:extLst>
              </p:cNvPr>
              <p:cNvSpPr txBox="1"/>
              <p:nvPr/>
            </p:nvSpPr>
            <p:spPr>
              <a:xfrm>
                <a:off x="7232015" y="2030201"/>
                <a:ext cx="2248951" cy="536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𝑃𝑒𝑎𝑘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199B17DE-7124-C786-B789-13D7F386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15" y="2030201"/>
                <a:ext cx="2248951" cy="536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25DE56E-9B21-D80E-91CC-01119B423CDF}"/>
                  </a:ext>
                </a:extLst>
              </p:cNvPr>
              <p:cNvSpPr txBox="1"/>
              <p:nvPr/>
            </p:nvSpPr>
            <p:spPr>
              <a:xfrm>
                <a:off x="7232015" y="2569106"/>
                <a:ext cx="2576448" cy="538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25DE56E-9B21-D80E-91CC-01119B423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15" y="2569106"/>
                <a:ext cx="2576448" cy="5384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B05169F6-2C6E-C055-EFDD-6F4E8FB2BA63}"/>
                  </a:ext>
                </a:extLst>
              </p:cNvPr>
              <p:cNvSpPr txBox="1"/>
              <p:nvPr/>
            </p:nvSpPr>
            <p:spPr>
              <a:xfrm>
                <a:off x="7232015" y="1487555"/>
                <a:ext cx="4901556" cy="536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𝑉𝑎𝑙𝑒𝑢𝑟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𝑔𝑖𝑚𝑒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é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𝑡𝑎𝑏𝑙𝑖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B05169F6-2C6E-C055-EFDD-6F4E8FB2B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15" y="1487555"/>
                <a:ext cx="4901556" cy="5360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0D04502E-D984-04DE-B6A3-B5F067A8EFC8}"/>
                  </a:ext>
                </a:extLst>
              </p:cNvPr>
              <p:cNvSpPr txBox="1"/>
              <p:nvPr/>
            </p:nvSpPr>
            <p:spPr>
              <a:xfrm>
                <a:off x="7232014" y="3653094"/>
                <a:ext cx="4430394" cy="1032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𝑝𝑎𝑠𝑠𝑒𝑚𝑒𝑛𝑡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𝑟𝑒𝑙𝑎𝑡𝑖𝑓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0D04502E-D984-04DE-B6A3-B5F067A8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14" y="3653094"/>
                <a:ext cx="4430394" cy="10327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76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7" grpId="0" animBg="1"/>
      <p:bldP spid="50" grpId="0" animBg="1"/>
      <p:bldP spid="51" grpId="0" animBg="1"/>
      <p:bldP spid="52" grpId="0" animBg="1"/>
      <p:bldP spid="31" grpId="0" animBg="1"/>
      <p:bldP spid="43" grpId="0"/>
      <p:bldP spid="45" grpId="0"/>
      <p:bldP spid="46" grpId="0" animBg="1"/>
      <p:bldP spid="38" grpId="0"/>
      <p:bldP spid="48" grpId="0"/>
      <p:bldP spid="49" grpId="0"/>
      <p:bldP spid="54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EE1040EB-9BCD-69B1-1A9E-EBA6A8067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1722" r="20884" b="60537"/>
          <a:stretch/>
        </p:blipFill>
        <p:spPr bwMode="auto">
          <a:xfrm>
            <a:off x="331087" y="2155676"/>
            <a:ext cx="6656629" cy="353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22F5E7-B9BC-1641-4BFC-27CE4AD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Rapidité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912918-FCBD-78C5-DFB4-C252CF5C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9DCBD2F-5D47-2E2F-C2FB-E07B839A4DE5}"/>
                  </a:ext>
                </a:extLst>
              </p:cNvPr>
              <p:cNvSpPr txBox="1"/>
              <p:nvPr/>
            </p:nvSpPr>
            <p:spPr>
              <a:xfrm>
                <a:off x="6912555" y="1168400"/>
                <a:ext cx="4873373" cy="5170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3000" indent="-228600">
                  <a:lnSpc>
                    <a:spcPct val="210000"/>
                  </a:lnSpc>
                  <a:buFont typeface="Arial" panose="020B0604020202020204" pitchFamily="34" charset="0"/>
                  <a:buChar char="•"/>
                </a:pPr>
                <a:r>
                  <a:rPr lang="fr-BE" sz="2000" b="1" dirty="0">
                    <a:solidFill>
                      <a:schemeClr val="tx1"/>
                    </a:solidFill>
                    <a:effectLst/>
                  </a:rPr>
                  <a:t>Temps de réponse à 5%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sSub>
                          <m:sSubPr>
                            <m:ctrlPr>
                              <a:rPr lang="fr-BE" sz="20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fr-FR" sz="20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fr-FR" sz="20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sz="2000" b="1" dirty="0">
                    <a:solidFill>
                      <a:schemeClr val="tx1"/>
                    </a:solidFill>
                    <a:effectLst/>
                  </a:rPr>
                  <a:t>)</a:t>
                </a:r>
              </a:p>
              <a:p>
                <a:pPr marL="194400">
                  <a:lnSpc>
                    <a:spcPct val="210000"/>
                  </a:lnSpc>
                </a:pPr>
                <a:r>
                  <a:rPr lang="fr-BE" sz="2000" b="1" dirty="0"/>
                  <a:t>	</a:t>
                </a:r>
                <a:r>
                  <a:rPr lang="fr-BE" i="1" dirty="0"/>
                  <a:t>= Tps nécessaire pour que le système se stabilise 	dans une plage de 5% autour de la </a:t>
                </a:r>
                <a:r>
                  <a:rPr lang="fr-BE" i="1" u="sng" dirty="0"/>
                  <a:t>valeur finale</a:t>
                </a:r>
                <a:endParaRPr lang="fr-BE" i="1" u="sng" dirty="0">
                  <a:solidFill>
                    <a:schemeClr val="tx1"/>
                  </a:solidFill>
                  <a:effectLst/>
                </a:endParaRPr>
              </a:p>
              <a:p>
                <a:pPr marL="194400">
                  <a:lnSpc>
                    <a:spcPct val="210000"/>
                  </a:lnSpc>
                </a:pPr>
                <a:r>
                  <a:rPr lang="fr-BE" sz="2000" b="1" dirty="0">
                    <a:sym typeface="Wingdings" panose="05000000000000000000" pitchFamily="2" charset="2"/>
                  </a:rPr>
                  <a:t>		</a:t>
                </a:r>
                <a:r>
                  <a:rPr lang="fr-BE" sz="2000" b="1" dirty="0">
                    <a:solidFill>
                      <a:schemeClr val="tx1"/>
                    </a:solidFill>
                    <a:effectLst/>
                    <a:sym typeface="Wingdings" panose="05000000000000000000" pitchFamily="2" charset="2"/>
                  </a:rPr>
                  <a:t></a:t>
                </a:r>
                <a:r>
                  <a:rPr lang="fr-BE" sz="2000" b="1" dirty="0">
                    <a:sym typeface="Wingdings" panose="05000000000000000000" pitchFamily="2" charset="2"/>
                  </a:rPr>
                  <a:t> </a:t>
                </a:r>
                <a:r>
                  <a:rPr lang="fr-BE" sz="2000" b="1" dirty="0">
                    <a:solidFill>
                      <a:schemeClr val="tx1"/>
                    </a:solidFill>
                    <a:effectLst/>
                  </a:rPr>
                  <a:t>vitesse de stabilisation</a:t>
                </a:r>
              </a:p>
              <a:p>
                <a:pPr marL="423000" indent="-228600">
                  <a:lnSpc>
                    <a:spcPct val="210000"/>
                  </a:lnSpc>
                  <a:buFont typeface="Arial" panose="020B0604020202020204" pitchFamily="34" charset="0"/>
                  <a:buChar char="•"/>
                </a:pPr>
                <a:r>
                  <a:rPr lang="fr-BE" sz="2000" b="1" dirty="0"/>
                  <a:t>Temps de montée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fr-BE" sz="2000" b="1" dirty="0"/>
                  <a:t>)</a:t>
                </a:r>
              </a:p>
              <a:p>
                <a:pPr marL="194400">
                  <a:lnSpc>
                    <a:spcPct val="210000"/>
                  </a:lnSpc>
                </a:pPr>
                <a:r>
                  <a:rPr lang="fr-BE" sz="2000" i="1" dirty="0"/>
                  <a:t>	</a:t>
                </a:r>
                <a:r>
                  <a:rPr lang="fr-BE" i="1" dirty="0"/>
                  <a:t>= Temps nécessaire pour que le système passe de 	</a:t>
                </a:r>
                <a:r>
                  <a:rPr lang="fr-BE" b="1" i="1" dirty="0"/>
                  <a:t>10% à 90% </a:t>
                </a:r>
                <a:r>
                  <a:rPr lang="fr-BE" i="1" dirty="0"/>
                  <a:t>de la </a:t>
                </a:r>
                <a:r>
                  <a:rPr lang="fr-BE" i="1" u="sng" dirty="0"/>
                  <a:t>valeur finale</a:t>
                </a:r>
                <a:endParaRPr lang="fr-BE" b="1" i="1" u="sng" dirty="0"/>
              </a:p>
              <a:p>
                <a:pPr marL="194400">
                  <a:lnSpc>
                    <a:spcPct val="210000"/>
                  </a:lnSpc>
                </a:pPr>
                <a:r>
                  <a:rPr lang="fr-BE" sz="2000" b="1" dirty="0">
                    <a:solidFill>
                      <a:schemeClr val="tx1"/>
                    </a:solidFill>
                    <a:effectLst/>
                    <a:sym typeface="Wingdings" panose="05000000000000000000" pitchFamily="2" charset="2"/>
                  </a:rPr>
                  <a:t>		</a:t>
                </a:r>
                <a:r>
                  <a:rPr lang="fr-BE" sz="2000" b="1" dirty="0"/>
                  <a:t> vitesse de réaction</a:t>
                </a:r>
                <a:endParaRPr lang="fr-BE" sz="2000" b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9DCBD2F-5D47-2E2F-C2FB-E07B839A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555" y="1168400"/>
                <a:ext cx="4873373" cy="5170454"/>
              </a:xfrm>
              <a:prstGeom prst="rect">
                <a:avLst/>
              </a:prstGeom>
              <a:blipFill>
                <a:blip r:embed="rId4"/>
                <a:stretch>
                  <a:fillRect r="-25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D89A7A8-ADA4-CFC5-B02C-5C15798B93DA}"/>
              </a:ext>
            </a:extLst>
          </p:cNvPr>
          <p:cNvCxnSpPr>
            <a:cxnSpLocks/>
          </p:cNvCxnSpPr>
          <p:nvPr/>
        </p:nvCxnSpPr>
        <p:spPr>
          <a:xfrm flipH="1">
            <a:off x="3621821" y="1714500"/>
            <a:ext cx="3560029" cy="3593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A1F1E3D1-B525-8E67-8AF5-92E1F15B6B6A}"/>
              </a:ext>
            </a:extLst>
          </p:cNvPr>
          <p:cNvSpPr/>
          <p:nvPr/>
        </p:nvSpPr>
        <p:spPr>
          <a:xfrm>
            <a:off x="3394435" y="3505752"/>
            <a:ext cx="227386" cy="22591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6D4863B-DC0E-C026-BB81-785B8C145816}"/>
              </a:ext>
            </a:extLst>
          </p:cNvPr>
          <p:cNvSpPr/>
          <p:nvPr/>
        </p:nvSpPr>
        <p:spPr>
          <a:xfrm>
            <a:off x="1755576" y="3760237"/>
            <a:ext cx="204825" cy="21031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FD6BDB9-D5C2-4221-6F3D-ABEA5571A738}"/>
              </a:ext>
            </a:extLst>
          </p:cNvPr>
          <p:cNvSpPr/>
          <p:nvPr/>
        </p:nvSpPr>
        <p:spPr>
          <a:xfrm>
            <a:off x="1431671" y="5007586"/>
            <a:ext cx="204825" cy="21031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15CE0B9-E940-E4B8-F1A8-F32F7D04AD08}"/>
              </a:ext>
            </a:extLst>
          </p:cNvPr>
          <p:cNvCxnSpPr>
            <a:cxnSpLocks/>
          </p:cNvCxnSpPr>
          <p:nvPr/>
        </p:nvCxnSpPr>
        <p:spPr>
          <a:xfrm flipH="1">
            <a:off x="1863882" y="4177735"/>
            <a:ext cx="5317968" cy="10401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que 28" descr="Avertissement avec un remplissage uni">
            <a:extLst>
              <a:ext uri="{FF2B5EF4-FFF2-40B4-BE49-F238E27FC236}">
                <a16:creationId xmlns:a16="http://schemas.microsoft.com/office/drawing/2014/main" id="{1373FADE-39C0-4DB0-B195-9E52CCF26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9926" y="2735757"/>
            <a:ext cx="592004" cy="592004"/>
          </a:xfrm>
          <a:prstGeom prst="rect">
            <a:avLst/>
          </a:prstGeom>
        </p:spPr>
      </p:pic>
      <p:pic>
        <p:nvPicPr>
          <p:cNvPr id="30" name="Graphique 29" descr="Avertissement avec un remplissage uni">
            <a:extLst>
              <a:ext uri="{FF2B5EF4-FFF2-40B4-BE49-F238E27FC236}">
                <a16:creationId xmlns:a16="http://schemas.microsoft.com/office/drawing/2014/main" id="{789FF94B-72BB-3878-A821-A3820518E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2116" y="5217898"/>
            <a:ext cx="592004" cy="592004"/>
          </a:xfrm>
          <a:prstGeom prst="rect">
            <a:avLst/>
          </a:prstGeom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3445F15-018C-ED22-C099-94588B98D9F7}"/>
              </a:ext>
            </a:extLst>
          </p:cNvPr>
          <p:cNvCxnSpPr>
            <a:cxnSpLocks/>
          </p:cNvCxnSpPr>
          <p:nvPr/>
        </p:nvCxnSpPr>
        <p:spPr>
          <a:xfrm>
            <a:off x="10494959" y="3031759"/>
            <a:ext cx="1087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3918C8-EEAE-0C96-60B3-EEB84C0E421C}"/>
              </a:ext>
            </a:extLst>
          </p:cNvPr>
          <p:cNvCxnSpPr>
            <a:cxnSpLocks/>
          </p:cNvCxnSpPr>
          <p:nvPr/>
        </p:nvCxnSpPr>
        <p:spPr>
          <a:xfrm>
            <a:off x="8996359" y="5529409"/>
            <a:ext cx="10874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DC5589D3-9EDE-CB8B-60C9-03C1A9DCE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" b="4251"/>
          <a:stretch/>
        </p:blipFill>
        <p:spPr bwMode="auto">
          <a:xfrm>
            <a:off x="924443" y="2091470"/>
            <a:ext cx="5866881" cy="41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8E9828-56C0-3BC9-A0AD-EA02BD75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Précision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4BF1EB-748E-1396-822D-2C4D94AB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393D802-0E88-594F-D36C-4671BBB315C7}"/>
                  </a:ext>
                </a:extLst>
              </p:cNvPr>
              <p:cNvSpPr txBox="1"/>
              <p:nvPr/>
            </p:nvSpPr>
            <p:spPr>
              <a:xfrm>
                <a:off x="7061200" y="2208168"/>
                <a:ext cx="42063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Erreur de précision</a:t>
                </a:r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Différence entre ce qu’on souhaite (= consigne) et ce qu’on obtient en sortie de notre système en régime établi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kumimoji="0" lang="fr-F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fr-F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fr-F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fr-F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393D802-0E88-594F-D36C-4671BBB3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00" y="2208168"/>
                <a:ext cx="4206356" cy="3046988"/>
              </a:xfrm>
              <a:prstGeom prst="rect">
                <a:avLst/>
              </a:prstGeom>
              <a:blipFill>
                <a:blip r:embed="rId4"/>
                <a:stretch>
                  <a:fillRect l="-725" t="-1600" r="-725" b="-1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E334AA6-D79B-CB9A-1025-B37CDBCA5E5E}"/>
              </a:ext>
            </a:extLst>
          </p:cNvPr>
          <p:cNvCxnSpPr/>
          <p:nvPr/>
        </p:nvCxnSpPr>
        <p:spPr>
          <a:xfrm>
            <a:off x="2717800" y="2667000"/>
            <a:ext cx="0" cy="189900"/>
          </a:xfrm>
          <a:prstGeom prst="line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71435C4-23EB-AFAD-DADE-A844DA8634C7}"/>
              </a:ext>
            </a:extLst>
          </p:cNvPr>
          <p:cNvCxnSpPr>
            <a:cxnSpLocks/>
          </p:cNvCxnSpPr>
          <p:nvPr/>
        </p:nvCxnSpPr>
        <p:spPr>
          <a:xfrm>
            <a:off x="5492750" y="2667000"/>
            <a:ext cx="0" cy="552450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148DE47-9CB7-ACDF-8979-33B61EAAC94D}"/>
              </a:ext>
            </a:extLst>
          </p:cNvPr>
          <p:cNvCxnSpPr>
            <a:cxnSpLocks/>
          </p:cNvCxnSpPr>
          <p:nvPr/>
        </p:nvCxnSpPr>
        <p:spPr>
          <a:xfrm>
            <a:off x="5556250" y="4845050"/>
            <a:ext cx="0" cy="29845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0086352-040E-C614-AB30-12AD05AE2FEC}"/>
              </a:ext>
            </a:extLst>
          </p:cNvPr>
          <p:cNvSpPr txBox="1"/>
          <p:nvPr/>
        </p:nvSpPr>
        <p:spPr>
          <a:xfrm>
            <a:off x="946666" y="1629803"/>
            <a:ext cx="254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Erreur de position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E5D127-C2AE-8920-712B-F101831BEDC1}"/>
              </a:ext>
            </a:extLst>
          </p:cNvPr>
          <p:cNvSpPr txBox="1"/>
          <p:nvPr/>
        </p:nvSpPr>
        <p:spPr>
          <a:xfrm>
            <a:off x="4000111" y="1629804"/>
            <a:ext cx="234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Erreur de vitesse</a:t>
            </a:r>
          </a:p>
        </p:txBody>
      </p:sp>
    </p:spTree>
    <p:extLst>
      <p:ext uri="{BB962C8B-B14F-4D97-AF65-F5344CB8AC3E}">
        <p14:creationId xmlns:p14="http://schemas.microsoft.com/office/powerpoint/2010/main" val="26673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800" y="1783959"/>
            <a:ext cx="4262120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Forme canonique et analyse d’un système du </a:t>
            </a:r>
            <a:r>
              <a:rPr lang="fr-BE" sz="4800" b="1" u="sng" dirty="0"/>
              <a:t>1</a:t>
            </a:r>
            <a:r>
              <a:rPr lang="fr-BE" sz="4800" b="1" u="sng" baseline="30000" dirty="0"/>
              <a:t>er</a:t>
            </a:r>
            <a:r>
              <a:rPr lang="fr-BE" sz="4800" dirty="0"/>
              <a:t> ordre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6" r="2117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5711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65D602-EB49-24FF-1AFD-75B7F73F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tx1"/>
                </a:solidFill>
              </a:rPr>
              <a:t>Système du 1</a:t>
            </a:r>
            <a:r>
              <a:rPr lang="fr-BE" baseline="30000" dirty="0">
                <a:solidFill>
                  <a:schemeClr val="tx1"/>
                </a:solidFill>
              </a:rPr>
              <a:t>er </a:t>
            </a:r>
            <a:r>
              <a:rPr lang="fr-BE" dirty="0">
                <a:solidFill>
                  <a:schemeClr val="tx1"/>
                </a:solidFill>
              </a:rPr>
              <a:t>ordre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9C8833-56BD-1BCF-267F-ADFADA93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375" y="2110000"/>
            <a:ext cx="3060047" cy="846002"/>
          </a:xfrm>
        </p:spPr>
        <p:txBody>
          <a:bodyPr anchor="ctr"/>
          <a:lstStyle/>
          <a:p>
            <a:pPr marL="36900" indent="0" algn="r">
              <a:buNone/>
            </a:pPr>
            <a:r>
              <a:rPr lang="fr-BE" dirty="0">
                <a:solidFill>
                  <a:schemeClr val="tx1"/>
                </a:solidFill>
              </a:rPr>
              <a:t>Forme canonique :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D7BE03-1641-1781-1D48-99804230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38871A7-1010-492F-7ABF-78B91EE836D6}"/>
                  </a:ext>
                </a:extLst>
              </p:cNvPr>
              <p:cNvSpPr txBox="1"/>
              <p:nvPr/>
            </p:nvSpPr>
            <p:spPr>
              <a:xfrm>
                <a:off x="4464423" y="2110000"/>
                <a:ext cx="2366682" cy="7899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38871A7-1010-492F-7ABF-78B91EE83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423" y="2110000"/>
                <a:ext cx="2366682" cy="789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06A910E7-F94D-F6F8-64C4-E2B77B467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" b="873"/>
          <a:stretch/>
        </p:blipFill>
        <p:spPr>
          <a:xfrm>
            <a:off x="1404376" y="3700828"/>
            <a:ext cx="9372600" cy="22427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4">
                <a:extLst>
                  <a:ext uri="{FF2B5EF4-FFF2-40B4-BE49-F238E27FC236}">
                    <a16:creationId xmlns:a16="http://schemas.microsoft.com/office/drawing/2014/main" id="{AB626B25-6B03-5010-14B7-1720F568CEB5}"/>
                  </a:ext>
                </a:extLst>
              </p:cNvPr>
              <p:cNvSpPr txBox="1"/>
              <p:nvPr/>
            </p:nvSpPr>
            <p:spPr bwMode="auto">
              <a:xfrm>
                <a:off x="3651625" y="4116951"/>
                <a:ext cx="1069883" cy="97045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fr-B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Object 34">
                <a:extLst>
                  <a:ext uri="{FF2B5EF4-FFF2-40B4-BE49-F238E27FC236}">
                    <a16:creationId xmlns:a16="http://schemas.microsoft.com/office/drawing/2014/main" id="{AB626B25-6B03-5010-14B7-1720F568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625" y="4116951"/>
                <a:ext cx="1069883" cy="970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e 28">
            <a:extLst>
              <a:ext uri="{FF2B5EF4-FFF2-40B4-BE49-F238E27FC236}">
                <a16:creationId xmlns:a16="http://schemas.microsoft.com/office/drawing/2014/main" id="{830D116B-B477-0340-A752-61D0990EDB7F}"/>
              </a:ext>
            </a:extLst>
          </p:cNvPr>
          <p:cNvGrpSpPr/>
          <p:nvPr/>
        </p:nvGrpSpPr>
        <p:grpSpPr>
          <a:xfrm>
            <a:off x="1167348" y="2758708"/>
            <a:ext cx="2366682" cy="796927"/>
            <a:chOff x="845557" y="2599100"/>
            <a:chExt cx="2317191" cy="796927"/>
          </a:xfrm>
        </p:grpSpPr>
        <p:sp>
          <p:nvSpPr>
            <p:cNvPr id="28" name="Bulle narrative : rectangle 27">
              <a:extLst>
                <a:ext uri="{FF2B5EF4-FFF2-40B4-BE49-F238E27FC236}">
                  <a16:creationId xmlns:a16="http://schemas.microsoft.com/office/drawing/2014/main" id="{A71A1E77-161D-3CCF-FE74-08B136BE2AEF}"/>
                </a:ext>
              </a:extLst>
            </p:cNvPr>
            <p:cNvSpPr/>
            <p:nvPr/>
          </p:nvSpPr>
          <p:spPr>
            <a:xfrm>
              <a:off x="845557" y="2599100"/>
              <a:ext cx="2317191" cy="796927"/>
            </a:xfrm>
            <a:prstGeom prst="wedgeRectCallout">
              <a:avLst>
                <a:gd name="adj1" fmla="val 59856"/>
                <a:gd name="adj2" fmla="val 19743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BE" dirty="0"/>
                <a:t>	Cste de temps 	électrique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bject 34">
                  <a:extLst>
                    <a:ext uri="{FF2B5EF4-FFF2-40B4-BE49-F238E27FC236}">
                      <a16:creationId xmlns:a16="http://schemas.microsoft.com/office/drawing/2014/main" id="{AC04A7E7-3827-8693-59BE-72ECD29ADC39}"/>
                    </a:ext>
                  </a:extLst>
                </p:cNvPr>
                <p:cNvSpPr txBox="1"/>
                <p:nvPr/>
              </p:nvSpPr>
              <p:spPr bwMode="auto">
                <a:xfrm>
                  <a:off x="886823" y="2691175"/>
                  <a:ext cx="869763" cy="67151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bject 34">
                  <a:extLst>
                    <a:ext uri="{FF2B5EF4-FFF2-40B4-BE49-F238E27FC236}">
                      <a16:creationId xmlns:a16="http://schemas.microsoft.com/office/drawing/2014/main" id="{AC04A7E7-3827-8693-59BE-72ECD29AD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6823" y="2691175"/>
                  <a:ext cx="869763" cy="6715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34">
                <a:extLst>
                  <a:ext uri="{FF2B5EF4-FFF2-40B4-BE49-F238E27FC236}">
                    <a16:creationId xmlns:a16="http://schemas.microsoft.com/office/drawing/2014/main" id="{29A54AF8-CD08-FC9E-6394-61CAC4D544DD}"/>
                  </a:ext>
                </a:extLst>
              </p:cNvPr>
              <p:cNvSpPr txBox="1"/>
              <p:nvPr/>
            </p:nvSpPr>
            <p:spPr bwMode="auto">
              <a:xfrm>
                <a:off x="8333656" y="4138675"/>
                <a:ext cx="1166446" cy="97045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fr-B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Object 34">
                <a:extLst>
                  <a:ext uri="{FF2B5EF4-FFF2-40B4-BE49-F238E27FC236}">
                    <a16:creationId xmlns:a16="http://schemas.microsoft.com/office/drawing/2014/main" id="{29A54AF8-CD08-FC9E-6394-61CAC4D54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33656" y="4138675"/>
                <a:ext cx="1166446" cy="970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e 29">
            <a:extLst>
              <a:ext uri="{FF2B5EF4-FFF2-40B4-BE49-F238E27FC236}">
                <a16:creationId xmlns:a16="http://schemas.microsoft.com/office/drawing/2014/main" id="{3AFB51FB-17A9-E5A3-9582-0C0D0B126CD1}"/>
              </a:ext>
            </a:extLst>
          </p:cNvPr>
          <p:cNvGrpSpPr/>
          <p:nvPr/>
        </p:nvGrpSpPr>
        <p:grpSpPr>
          <a:xfrm>
            <a:off x="7492932" y="2758708"/>
            <a:ext cx="2383664" cy="796927"/>
            <a:chOff x="642433" y="2665418"/>
            <a:chExt cx="2275925" cy="796927"/>
          </a:xfrm>
        </p:grpSpPr>
        <p:sp>
          <p:nvSpPr>
            <p:cNvPr id="31" name="Bulle narrative : rectangle 30">
              <a:extLst>
                <a:ext uri="{FF2B5EF4-FFF2-40B4-BE49-F238E27FC236}">
                  <a16:creationId xmlns:a16="http://schemas.microsoft.com/office/drawing/2014/main" id="{789BE9D2-B182-BD92-4BF7-0EA0C63AF5D1}"/>
                </a:ext>
              </a:extLst>
            </p:cNvPr>
            <p:cNvSpPr/>
            <p:nvPr/>
          </p:nvSpPr>
          <p:spPr>
            <a:xfrm>
              <a:off x="642433" y="2665418"/>
              <a:ext cx="2275925" cy="796927"/>
            </a:xfrm>
            <a:prstGeom prst="wedgeRectCallout">
              <a:avLst>
                <a:gd name="adj1" fmla="val -6758"/>
                <a:gd name="adj2" fmla="val 188188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BE" dirty="0"/>
                <a:t>	Cste de temps 	mécanique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bject 34">
                  <a:extLst>
                    <a:ext uri="{FF2B5EF4-FFF2-40B4-BE49-F238E27FC236}">
                      <a16:creationId xmlns:a16="http://schemas.microsoft.com/office/drawing/2014/main" id="{7AE3A202-4CFC-BFEE-EA21-11191D049AD0}"/>
                    </a:ext>
                  </a:extLst>
                </p:cNvPr>
                <p:cNvSpPr txBox="1"/>
                <p:nvPr/>
              </p:nvSpPr>
              <p:spPr bwMode="auto">
                <a:xfrm>
                  <a:off x="665780" y="2757492"/>
                  <a:ext cx="869763" cy="67151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fr-BE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bject 34">
                  <a:extLst>
                    <a:ext uri="{FF2B5EF4-FFF2-40B4-BE49-F238E27FC236}">
                      <a16:creationId xmlns:a16="http://schemas.microsoft.com/office/drawing/2014/main" id="{7AE3A202-4CFC-BFEE-EA21-11191D049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5780" y="2757492"/>
                  <a:ext cx="869763" cy="6715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Bulle narrative : rectangle à coins arrondis 18">
            <a:extLst>
              <a:ext uri="{FF2B5EF4-FFF2-40B4-BE49-F238E27FC236}">
                <a16:creationId xmlns:a16="http://schemas.microsoft.com/office/drawing/2014/main" id="{6FC8060D-AFC6-2D79-E8A0-B1190E1C23DF}"/>
              </a:ext>
            </a:extLst>
          </p:cNvPr>
          <p:cNvSpPr/>
          <p:nvPr/>
        </p:nvSpPr>
        <p:spPr>
          <a:xfrm>
            <a:off x="7359306" y="1387391"/>
            <a:ext cx="2517290" cy="493931"/>
          </a:xfrm>
          <a:prstGeom prst="wedgeRoundRectCallout">
            <a:avLst>
              <a:gd name="adj1" fmla="val -93794"/>
              <a:gd name="adj2" fmla="val 1280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K : gain statique</a:t>
            </a:r>
          </a:p>
        </p:txBody>
      </p: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0D10A057-E919-FDAC-8AE4-9974CC4D7E78}"/>
              </a:ext>
            </a:extLst>
          </p:cNvPr>
          <p:cNvSpPr/>
          <p:nvPr/>
        </p:nvSpPr>
        <p:spPr>
          <a:xfrm>
            <a:off x="4389119" y="3036688"/>
            <a:ext cx="2517290" cy="493931"/>
          </a:xfrm>
          <a:prstGeom prst="wedgeRoundRectCallout">
            <a:avLst>
              <a:gd name="adj1" fmla="val -452"/>
              <a:gd name="adj2" fmla="val -978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τ : </a:t>
            </a:r>
            <a:r>
              <a:rPr lang="fr-BE" dirty="0"/>
              <a:t>constante de temps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07F2580-86FB-F928-CC62-F5F755A92207}"/>
              </a:ext>
            </a:extLst>
          </p:cNvPr>
          <p:cNvSpPr/>
          <p:nvPr/>
        </p:nvSpPr>
        <p:spPr>
          <a:xfrm>
            <a:off x="6434543" y="2533000"/>
            <a:ext cx="268941" cy="40044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CF2EB7F-69B8-19D4-B630-D889F5BEB0CA}"/>
                  </a:ext>
                </a:extLst>
              </p:cNvPr>
              <p:cNvSpPr txBox="1"/>
              <p:nvPr/>
            </p:nvSpPr>
            <p:spPr>
              <a:xfrm>
                <a:off x="8609039" y="1898931"/>
                <a:ext cx="1003768" cy="724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BE" sz="2800" dirty="0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BE" sz="28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num>
                      <m:den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fr-FR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fr-BE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CF2EB7F-69B8-19D4-B630-D889F5BEB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039" y="1898931"/>
                <a:ext cx="1003768" cy="724429"/>
              </a:xfrm>
              <a:prstGeom prst="rect">
                <a:avLst/>
              </a:prstGeom>
              <a:blipFill>
                <a:blip r:embed="rId8"/>
                <a:stretch>
                  <a:fillRect l="-12121" t="-2542" b="-254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5BB05D21-CA2D-3B50-455C-6F381AF88B60}"/>
              </a:ext>
            </a:extLst>
          </p:cNvPr>
          <p:cNvSpPr txBox="1"/>
          <p:nvPr/>
        </p:nvSpPr>
        <p:spPr>
          <a:xfrm>
            <a:off x="9893516" y="1976185"/>
            <a:ext cx="20851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Unité dépend de celles de Y(s) et de R(s) !</a:t>
            </a:r>
            <a:endParaRPr lang="fr-BE" dirty="0">
              <a:solidFill>
                <a:schemeClr val="accent1"/>
              </a:solidFill>
            </a:endParaRPr>
          </a:p>
        </p:txBody>
      </p:sp>
      <p:pic>
        <p:nvPicPr>
          <p:cNvPr id="8" name="Graphique 7" descr="Avertissement contour">
            <a:extLst>
              <a:ext uri="{FF2B5EF4-FFF2-40B4-BE49-F238E27FC236}">
                <a16:creationId xmlns:a16="http://schemas.microsoft.com/office/drawing/2014/main" id="{40BE0946-1D54-8D64-E2B8-4A9738E24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7148" y="10863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35" grpId="0" animBg="1"/>
      <p:bldP spid="19" grpId="0" animBg="1"/>
      <p:bldP spid="16" grpId="0" animBg="1"/>
      <p:bldP spid="4" grpId="0" animBg="1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DC391-78A4-3618-1FF2-62662D7B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BE" sz="3800" dirty="0"/>
              <a:t>Réponse indicielle d’un système du 1</a:t>
            </a:r>
            <a:r>
              <a:rPr lang="fr-BE" sz="3800" baseline="30000" dirty="0"/>
              <a:t>er</a:t>
            </a:r>
            <a:r>
              <a:rPr lang="fr-BE" sz="3800" dirty="0"/>
              <a:t> ordre et impacts de K et </a:t>
            </a:r>
            <a:r>
              <a:rPr lang="fr-BE" sz="3800" dirty="0">
                <a:cs typeface="Times New Roman" panose="02020603050405020304" pitchFamily="18" charset="0"/>
              </a:rPr>
              <a:t>τ</a:t>
            </a:r>
            <a:endParaRPr lang="fr-BE" sz="3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2E8FC-3E94-5407-60D9-A2F77AF5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2284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fr-BE" dirty="0">
                <a:solidFill>
                  <a:schemeClr val="accent2"/>
                </a:solidFill>
              </a:rPr>
              <a:t>Vérification de l’installation de VS Code</a:t>
            </a:r>
          </a:p>
          <a:p>
            <a:pPr marL="0" indent="0" algn="ctr">
              <a:buNone/>
            </a:pPr>
            <a:r>
              <a:rPr lang="fr-BE" dirty="0">
                <a:solidFill>
                  <a:schemeClr val="accent2"/>
                </a:solidFill>
              </a:rPr>
              <a:t>+</a:t>
            </a:r>
          </a:p>
          <a:p>
            <a:pPr marL="0" indent="0" algn="ctr">
              <a:buNone/>
            </a:pPr>
            <a:r>
              <a:rPr lang="fr-BE" dirty="0" err="1">
                <a:solidFill>
                  <a:schemeClr val="accent2"/>
                </a:solidFill>
              </a:rPr>
              <a:t>Jupyter</a:t>
            </a:r>
            <a:r>
              <a:rPr lang="fr-BE" dirty="0">
                <a:solidFill>
                  <a:schemeClr val="accent2"/>
                </a:solidFill>
              </a:rPr>
              <a:t> notebook </a:t>
            </a:r>
            <a:r>
              <a:rPr lang="fr-BE" b="1" dirty="0">
                <a:solidFill>
                  <a:schemeClr val="accent2"/>
                </a:solidFill>
              </a:rPr>
              <a:t>LaboSeance1_1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1676B-1589-51DD-324B-4C6AB5B1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fr-BE" smtClean="0"/>
              <a:pPr defTabSz="914400">
                <a:spcAft>
                  <a:spcPts val="600"/>
                </a:spcAft>
              </a:pPr>
              <a:t>27</a:t>
            </a:fld>
            <a:endParaRPr lang="fr-BE"/>
          </a:p>
        </p:txBody>
      </p:sp>
      <p:pic>
        <p:nvPicPr>
          <p:cNvPr id="6" name="Image 5" descr="Graphique financier numérique">
            <a:extLst>
              <a:ext uri="{FF2B5EF4-FFF2-40B4-BE49-F238E27FC236}">
                <a16:creationId xmlns:a16="http://schemas.microsoft.com/office/drawing/2014/main" id="{8CE07A8F-CB39-5357-D5EF-05A0B9584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1" r="31252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6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39055-AEE1-DE0D-E2B5-10F51643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VS Code : vérification de l’installation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ACFE0-E4FA-831A-60F2-28193EF0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4A16A2-EF18-7D57-E169-40EEE15F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/>
          <a:stretch/>
        </p:blipFill>
        <p:spPr>
          <a:xfrm>
            <a:off x="1579236" y="1587363"/>
            <a:ext cx="9033528" cy="4899374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E061462-151F-CD27-AD94-A22E0A004665}"/>
              </a:ext>
            </a:extLst>
          </p:cNvPr>
          <p:cNvCxnSpPr>
            <a:cxnSpLocks/>
          </p:cNvCxnSpPr>
          <p:nvPr/>
        </p:nvCxnSpPr>
        <p:spPr>
          <a:xfrm flipH="1" flipV="1">
            <a:off x="3200362" y="2874010"/>
            <a:ext cx="613186" cy="835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9B450F4-937B-E2BC-1D7D-8424A38E2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1283" y="1691649"/>
            <a:ext cx="6011184" cy="375623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952B6F7-0337-C8C6-A85C-D64C5BC053DB}"/>
              </a:ext>
            </a:extLst>
          </p:cNvPr>
          <p:cNvCxnSpPr>
            <a:cxnSpLocks/>
          </p:cNvCxnSpPr>
          <p:nvPr/>
        </p:nvCxnSpPr>
        <p:spPr>
          <a:xfrm flipV="1">
            <a:off x="8421281" y="5270637"/>
            <a:ext cx="660324" cy="795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5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39055-AEE1-DE0D-E2B5-10F51643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VS Code : vérification de l’installation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ACFE0-E4FA-831A-60F2-28193EF0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5E48497-7550-C443-592C-006CF61D2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t="1384" r="1" b="1384"/>
          <a:stretch/>
        </p:blipFill>
        <p:spPr>
          <a:xfrm>
            <a:off x="1451231" y="1594676"/>
            <a:ext cx="9289538" cy="489937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0CFF4D7-4C07-155D-E376-AD46752228AA}"/>
              </a:ext>
            </a:extLst>
          </p:cNvPr>
          <p:cNvCxnSpPr/>
          <p:nvPr/>
        </p:nvCxnSpPr>
        <p:spPr>
          <a:xfrm flipH="1" flipV="1">
            <a:off x="2858366" y="2748992"/>
            <a:ext cx="1076325" cy="731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7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>
            <a:extLst>
              <a:ext uri="{FF2B5EF4-FFF2-40B4-BE49-F238E27FC236}">
                <a16:creationId xmlns:a16="http://schemas.microsoft.com/office/drawing/2014/main" id="{ED8F2FDB-B0B8-D5D4-B9A9-E76239E2597F}"/>
              </a:ext>
            </a:extLst>
          </p:cNvPr>
          <p:cNvGrpSpPr/>
          <p:nvPr/>
        </p:nvGrpSpPr>
        <p:grpSpPr>
          <a:xfrm>
            <a:off x="7245594" y="5573284"/>
            <a:ext cx="494435" cy="449622"/>
            <a:chOff x="9911627" y="3708257"/>
            <a:chExt cx="494435" cy="449622"/>
          </a:xfrm>
        </p:grpSpPr>
        <p:sp>
          <p:nvSpPr>
            <p:cNvPr id="36" name="Flèche : droite 35">
              <a:extLst>
                <a:ext uri="{FF2B5EF4-FFF2-40B4-BE49-F238E27FC236}">
                  <a16:creationId xmlns:a16="http://schemas.microsoft.com/office/drawing/2014/main" id="{0DC4B489-76AE-70FA-BBCD-84D5D75204CE}"/>
                </a:ext>
              </a:extLst>
            </p:cNvPr>
            <p:cNvSpPr/>
            <p:nvPr/>
          </p:nvSpPr>
          <p:spPr>
            <a:xfrm>
              <a:off x="9911627" y="3953483"/>
              <a:ext cx="494435" cy="20439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878F27DE-DE84-8BF2-300E-22C70148C33E}"/>
                </a:ext>
              </a:extLst>
            </p:cNvPr>
            <p:cNvSpPr txBox="1"/>
            <p:nvPr/>
          </p:nvSpPr>
          <p:spPr>
            <a:xfrm>
              <a:off x="9911628" y="3708257"/>
              <a:ext cx="49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ℒ</a:t>
              </a:r>
              <a:endParaRPr lang="fr-BE" dirty="0">
                <a:latin typeface="Kunstler Script" panose="030304020206070D0D06" pitchFamily="66" charset="0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C0E52BE-66A0-B3E9-60EE-D35D8808D5F9}"/>
              </a:ext>
            </a:extLst>
          </p:cNvPr>
          <p:cNvGrpSpPr/>
          <p:nvPr/>
        </p:nvGrpSpPr>
        <p:grpSpPr>
          <a:xfrm>
            <a:off x="7235417" y="4775932"/>
            <a:ext cx="494435" cy="449622"/>
            <a:chOff x="9911627" y="3708257"/>
            <a:chExt cx="494435" cy="449622"/>
          </a:xfrm>
        </p:grpSpPr>
        <p:sp>
          <p:nvSpPr>
            <p:cNvPr id="19" name="Flèche : droite 18">
              <a:extLst>
                <a:ext uri="{FF2B5EF4-FFF2-40B4-BE49-F238E27FC236}">
                  <a16:creationId xmlns:a16="http://schemas.microsoft.com/office/drawing/2014/main" id="{2502F9B1-3009-FFF0-FA26-35F63123CA5C}"/>
                </a:ext>
              </a:extLst>
            </p:cNvPr>
            <p:cNvSpPr/>
            <p:nvPr/>
          </p:nvSpPr>
          <p:spPr>
            <a:xfrm>
              <a:off x="9911627" y="3953483"/>
              <a:ext cx="494435" cy="20439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E9991F7-76D6-6949-E2E2-52C1ABB5C26D}"/>
                </a:ext>
              </a:extLst>
            </p:cNvPr>
            <p:cNvSpPr txBox="1"/>
            <p:nvPr/>
          </p:nvSpPr>
          <p:spPr>
            <a:xfrm>
              <a:off x="9911628" y="3708257"/>
              <a:ext cx="49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ℒ</a:t>
              </a:r>
              <a:endParaRPr lang="fr-BE" dirty="0">
                <a:latin typeface="Kunstler Script" panose="030304020206070D0D06" pitchFamily="66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7C4E459-BE40-0C40-F190-B5A4F7716D57}"/>
              </a:ext>
            </a:extLst>
          </p:cNvPr>
          <p:cNvGrpSpPr/>
          <p:nvPr/>
        </p:nvGrpSpPr>
        <p:grpSpPr>
          <a:xfrm>
            <a:off x="8396714" y="3557262"/>
            <a:ext cx="494435" cy="449622"/>
            <a:chOff x="9911627" y="3708257"/>
            <a:chExt cx="494435" cy="449622"/>
          </a:xfrm>
        </p:grpSpPr>
        <p:sp>
          <p:nvSpPr>
            <p:cNvPr id="15" name="Flèche : droite 14">
              <a:extLst>
                <a:ext uri="{FF2B5EF4-FFF2-40B4-BE49-F238E27FC236}">
                  <a16:creationId xmlns:a16="http://schemas.microsoft.com/office/drawing/2014/main" id="{31614953-93E6-6CA4-FFAF-C043CA3D2A9B}"/>
                </a:ext>
              </a:extLst>
            </p:cNvPr>
            <p:cNvSpPr/>
            <p:nvPr/>
          </p:nvSpPr>
          <p:spPr>
            <a:xfrm>
              <a:off x="9911627" y="3953483"/>
              <a:ext cx="494435" cy="20439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3A22F51-34A0-D97A-8379-8B57141DDA5E}"/>
                </a:ext>
              </a:extLst>
            </p:cNvPr>
            <p:cNvSpPr txBox="1"/>
            <p:nvPr/>
          </p:nvSpPr>
          <p:spPr>
            <a:xfrm>
              <a:off x="9911628" y="3708257"/>
              <a:ext cx="49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ℒ</a:t>
              </a:r>
              <a:endParaRPr lang="fr-BE" dirty="0">
                <a:latin typeface="Kunstler Script" panose="030304020206070D0D06" pitchFamily="66" charset="0"/>
              </a:endParaRPr>
            </a:p>
          </p:txBody>
        </p: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A43047E9-3D30-FBAB-988F-18C0FC13C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62" y="945290"/>
            <a:ext cx="1079484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2000" dirty="0">
                <a:solidFill>
                  <a:schemeClr val="tx1"/>
                </a:solidFill>
                <a:latin typeface="+mn-lt"/>
              </a:rPr>
              <a:t>Moteur à courant continu à aimant permanent</a:t>
            </a:r>
            <a:r>
              <a:rPr lang="fr-BE" altLang="fr-FR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altLang="fr-FR" sz="2000" dirty="0">
                <a:solidFill>
                  <a:schemeClr val="tx1"/>
                </a:solidFill>
                <a:latin typeface="+mn-lt"/>
              </a:rPr>
              <a:t>commandé par l’</a:t>
            </a:r>
            <a:r>
              <a:rPr lang="fr-FR" altLang="fr-FR" sz="2000" u="sng" dirty="0">
                <a:solidFill>
                  <a:schemeClr val="tx1"/>
                </a:solidFill>
                <a:latin typeface="+mn-lt"/>
              </a:rPr>
              <a:t>induit</a:t>
            </a:r>
            <a:r>
              <a:rPr lang="fr-BE" altLang="fr-FR" sz="2000" dirty="0">
                <a:solidFill>
                  <a:schemeClr val="tx1"/>
                </a:solidFill>
                <a:latin typeface="+mn-lt"/>
              </a:rPr>
              <a:t>, couplé à une charge dont on veut contrôler la vitesse de rotation</a:t>
            </a:r>
            <a:r>
              <a:rPr lang="fr-FR" altLang="fr-FR" sz="2000" dirty="0">
                <a:solidFill>
                  <a:schemeClr val="tx1"/>
                </a:solidFill>
                <a:latin typeface="+mn-lt"/>
              </a:rPr>
              <a:t> :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EBC66C63-A694-9A41-D6A7-B980EC303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62" y="4937123"/>
            <a:ext cx="3636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000" b="1" dirty="0">
                <a:solidFill>
                  <a:schemeClr val="tx1"/>
                </a:solidFill>
                <a:latin typeface="+mn-lt"/>
              </a:rPr>
              <a:t>Eq électrique du moteur :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156F9848-12CA-BD8E-A69F-DFEB443FD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62" y="5690318"/>
            <a:ext cx="36367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000" b="1" dirty="0">
                <a:solidFill>
                  <a:schemeClr val="tx1"/>
                </a:solidFill>
                <a:latin typeface="+mn-lt"/>
              </a:rPr>
              <a:t>Eq mécanique du moteur: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5">
                <a:extLst>
                  <a:ext uri="{FF2B5EF4-FFF2-40B4-BE49-F238E27FC236}">
                    <a16:creationId xmlns:a16="http://schemas.microsoft.com/office/drawing/2014/main" id="{B9BF774D-B5C8-5A2B-71D7-0897797B1B40}"/>
                  </a:ext>
                </a:extLst>
              </p:cNvPr>
              <p:cNvSpPr txBox="1"/>
              <p:nvPr/>
            </p:nvSpPr>
            <p:spPr bwMode="auto">
              <a:xfrm>
                <a:off x="6357769" y="2652702"/>
                <a:ext cx="1923771" cy="363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B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bject 15">
                <a:extLst>
                  <a:ext uri="{FF2B5EF4-FFF2-40B4-BE49-F238E27FC236}">
                    <a16:creationId xmlns:a16="http://schemas.microsoft.com/office/drawing/2014/main" id="{B9BF774D-B5C8-5A2B-71D7-0897797B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7769" y="2652702"/>
                <a:ext cx="1923771" cy="363946"/>
              </a:xfrm>
              <a:prstGeom prst="rect">
                <a:avLst/>
              </a:prstGeom>
              <a:blipFill>
                <a:blip r:embed="rId4"/>
                <a:stretch>
                  <a:fillRect l="-949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6">
                <a:extLst>
                  <a:ext uri="{FF2B5EF4-FFF2-40B4-BE49-F238E27FC236}">
                    <a16:creationId xmlns:a16="http://schemas.microsoft.com/office/drawing/2014/main" id="{FD1E2A19-A701-55DF-56E7-9DBA3E70A8BA}"/>
                  </a:ext>
                </a:extLst>
              </p:cNvPr>
              <p:cNvSpPr txBox="1"/>
              <p:nvPr/>
            </p:nvSpPr>
            <p:spPr bwMode="auto">
              <a:xfrm>
                <a:off x="6357769" y="3729318"/>
                <a:ext cx="2130015" cy="363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r>
                  <a:rPr lang="fr-BE" sz="2400" dirty="0">
                    <a:solidFill>
                      <a:schemeClr val="tx1"/>
                    </a:solidFill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B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fr-B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bject 16">
                <a:extLst>
                  <a:ext uri="{FF2B5EF4-FFF2-40B4-BE49-F238E27FC236}">
                    <a16:creationId xmlns:a16="http://schemas.microsoft.com/office/drawing/2014/main" id="{FD1E2A19-A701-55DF-56E7-9DBA3E70A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7769" y="3729318"/>
                <a:ext cx="2130015" cy="363946"/>
              </a:xfrm>
              <a:prstGeom prst="rect">
                <a:avLst/>
              </a:prstGeom>
              <a:blipFill>
                <a:blip r:embed="rId5"/>
                <a:stretch>
                  <a:fillRect l="-4585" t="-27119" b="-5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bject 6">
                <a:extLst>
                  <a:ext uri="{FF2B5EF4-FFF2-40B4-BE49-F238E27FC236}">
                    <a16:creationId xmlns:a16="http://schemas.microsoft.com/office/drawing/2014/main" id="{2C33E5C5-F860-977F-7769-431BE8CA8CCD}"/>
                  </a:ext>
                </a:extLst>
              </p:cNvPr>
              <p:cNvSpPr txBox="1"/>
              <p:nvPr/>
            </p:nvSpPr>
            <p:spPr bwMode="auto">
              <a:xfrm>
                <a:off x="3669564" y="4767846"/>
                <a:ext cx="37800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fr-B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bject 6">
                <a:extLst>
                  <a:ext uri="{FF2B5EF4-FFF2-40B4-BE49-F238E27FC236}">
                    <a16:creationId xmlns:a16="http://schemas.microsoft.com/office/drawing/2014/main" id="{2C33E5C5-F860-977F-7769-431BE8CA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9564" y="4767846"/>
                <a:ext cx="3780000" cy="64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5D4AF38F-95FB-B199-ED09-BAE2519EA730}"/>
                  </a:ext>
                </a:extLst>
              </p:cNvPr>
              <p:cNvSpPr txBox="1"/>
              <p:nvPr/>
            </p:nvSpPr>
            <p:spPr bwMode="auto">
              <a:xfrm>
                <a:off x="3623403" y="5563673"/>
                <a:ext cx="3960985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̈"/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</m:acc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𝜗</m:t>
                          </m:r>
                        </m:e>
                      </m:acc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fr-F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5D4AF38F-95FB-B199-ED09-BAE2519EA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3403" y="5563673"/>
                <a:ext cx="3960985" cy="648000"/>
              </a:xfrm>
              <a:prstGeom prst="rect">
                <a:avLst/>
              </a:prstGeom>
              <a:blipFill>
                <a:blip r:embed="rId7"/>
                <a:stretch>
                  <a:fillRect l="-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11">
                <a:extLst>
                  <a:ext uri="{FF2B5EF4-FFF2-40B4-BE49-F238E27FC236}">
                    <a16:creationId xmlns:a16="http://schemas.microsoft.com/office/drawing/2014/main" id="{01250DED-49B7-D905-6920-3306F1C27396}"/>
                  </a:ext>
                </a:extLst>
              </p:cNvPr>
              <p:cNvSpPr txBox="1"/>
              <p:nvPr/>
            </p:nvSpPr>
            <p:spPr bwMode="auto">
              <a:xfrm>
                <a:off x="3635778" y="5563585"/>
                <a:ext cx="3960985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B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fr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B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B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B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B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B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bject 11">
                <a:extLst>
                  <a:ext uri="{FF2B5EF4-FFF2-40B4-BE49-F238E27FC236}">
                    <a16:creationId xmlns:a16="http://schemas.microsoft.com/office/drawing/2014/main" id="{01250DED-49B7-D905-6920-3306F1C27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778" y="5563585"/>
                <a:ext cx="3960985" cy="64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11">
                <a:extLst>
                  <a:ext uri="{FF2B5EF4-FFF2-40B4-BE49-F238E27FC236}">
                    <a16:creationId xmlns:a16="http://schemas.microsoft.com/office/drawing/2014/main" id="{DAD827C6-565D-4425-7B8B-6FFE0A7330BC}"/>
                  </a:ext>
                </a:extLst>
              </p:cNvPr>
              <p:cNvSpPr txBox="1"/>
              <p:nvPr/>
            </p:nvSpPr>
            <p:spPr bwMode="auto">
              <a:xfrm>
                <a:off x="7740029" y="5527673"/>
                <a:ext cx="4370961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BE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BE" sz="20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bject 11">
                <a:extLst>
                  <a:ext uri="{FF2B5EF4-FFF2-40B4-BE49-F238E27FC236}">
                    <a16:creationId xmlns:a16="http://schemas.microsoft.com/office/drawing/2014/main" id="{DAD827C6-565D-4425-7B8B-6FFE0A733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0029" y="5527673"/>
                <a:ext cx="4370961" cy="720000"/>
              </a:xfrm>
              <a:prstGeom prst="rect">
                <a:avLst/>
              </a:prstGeom>
              <a:blipFill>
                <a:blip r:embed="rId9"/>
                <a:stretch>
                  <a:fillRect l="-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6">
                <a:extLst>
                  <a:ext uri="{FF2B5EF4-FFF2-40B4-BE49-F238E27FC236}">
                    <a16:creationId xmlns:a16="http://schemas.microsoft.com/office/drawing/2014/main" id="{469066EC-410E-6698-2A50-125A0280094C}"/>
                  </a:ext>
                </a:extLst>
              </p:cNvPr>
              <p:cNvSpPr txBox="1"/>
              <p:nvPr/>
            </p:nvSpPr>
            <p:spPr bwMode="auto">
              <a:xfrm>
                <a:off x="7729271" y="4803846"/>
                <a:ext cx="4193275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r>
                  <a:rPr lang="fr-BE" sz="2000" dirty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B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fr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BE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+</m:t>
                    </m:r>
                    <m:r>
                      <a:rPr lang="fr-BE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B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bject 6">
                <a:extLst>
                  <a:ext uri="{FF2B5EF4-FFF2-40B4-BE49-F238E27FC236}">
                    <a16:creationId xmlns:a16="http://schemas.microsoft.com/office/drawing/2014/main" id="{469066EC-410E-6698-2A50-125A02800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9271" y="4803846"/>
                <a:ext cx="4193275" cy="576000"/>
              </a:xfrm>
              <a:prstGeom prst="rect">
                <a:avLst/>
              </a:prstGeom>
              <a:blipFill>
                <a:blip r:embed="rId10"/>
                <a:stretch>
                  <a:fillRect l="-1599" b="-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528F990F-E7C0-E894-0FB4-99B26EC300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67" y="1997846"/>
            <a:ext cx="5057760" cy="2619198"/>
          </a:xfrm>
          <a:prstGeom prst="rect">
            <a:avLst/>
          </a:prstGeom>
        </p:spPr>
      </p:pic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71AA3FC-E192-2783-20BF-707B05A9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980" y="6267450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5">
                <a:extLst>
                  <a:ext uri="{FF2B5EF4-FFF2-40B4-BE49-F238E27FC236}">
                    <a16:creationId xmlns:a16="http://schemas.microsoft.com/office/drawing/2014/main" id="{BE7F2B51-46A6-EE86-5BA3-3E120CD54AAD}"/>
                  </a:ext>
                </a:extLst>
              </p:cNvPr>
              <p:cNvSpPr txBox="1"/>
              <p:nvPr/>
            </p:nvSpPr>
            <p:spPr bwMode="auto">
              <a:xfrm>
                <a:off x="8952534" y="2650971"/>
                <a:ext cx="2168235" cy="363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fr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bject 15">
                <a:extLst>
                  <a:ext uri="{FF2B5EF4-FFF2-40B4-BE49-F238E27FC236}">
                    <a16:creationId xmlns:a16="http://schemas.microsoft.com/office/drawing/2014/main" id="{BE7F2B51-46A6-EE86-5BA3-3E120CD54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52534" y="2650971"/>
                <a:ext cx="2168235" cy="363946"/>
              </a:xfrm>
              <a:prstGeom prst="rect">
                <a:avLst/>
              </a:prstGeom>
              <a:blipFill>
                <a:blip r:embed="rId12"/>
                <a:stretch>
                  <a:fillRect l="-845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6">
                <a:extLst>
                  <a:ext uri="{FF2B5EF4-FFF2-40B4-BE49-F238E27FC236}">
                    <a16:creationId xmlns:a16="http://schemas.microsoft.com/office/drawing/2014/main" id="{85A0F7BC-11C5-A589-D865-E4E1AC958CFD}"/>
                  </a:ext>
                </a:extLst>
              </p:cNvPr>
              <p:cNvSpPr txBox="1"/>
              <p:nvPr/>
            </p:nvSpPr>
            <p:spPr bwMode="auto">
              <a:xfrm>
                <a:off x="8952535" y="3623291"/>
                <a:ext cx="2318314" cy="5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r>
                  <a:rPr lang="fr-BE" sz="2400" dirty="0"/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B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fr-B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bject 16">
                <a:extLst>
                  <a:ext uri="{FF2B5EF4-FFF2-40B4-BE49-F238E27FC236}">
                    <a16:creationId xmlns:a16="http://schemas.microsoft.com/office/drawing/2014/main" id="{85A0F7BC-11C5-A589-D865-E4E1AC958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52535" y="3623291"/>
                <a:ext cx="2318314" cy="576000"/>
              </a:xfrm>
              <a:prstGeom prst="rect">
                <a:avLst/>
              </a:prstGeom>
              <a:blipFill>
                <a:blip r:embed="rId13"/>
                <a:stretch>
                  <a:fillRect l="-4211" b="-13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e 25">
            <a:extLst>
              <a:ext uri="{FF2B5EF4-FFF2-40B4-BE49-F238E27FC236}">
                <a16:creationId xmlns:a16="http://schemas.microsoft.com/office/drawing/2014/main" id="{87104E16-EDCA-1E73-DA97-285BE2A7D17E}"/>
              </a:ext>
            </a:extLst>
          </p:cNvPr>
          <p:cNvGrpSpPr/>
          <p:nvPr/>
        </p:nvGrpSpPr>
        <p:grpSpPr>
          <a:xfrm>
            <a:off x="8396715" y="2504691"/>
            <a:ext cx="494435" cy="449622"/>
            <a:chOff x="9911627" y="3708257"/>
            <a:chExt cx="494435" cy="449622"/>
          </a:xfrm>
        </p:grpSpPr>
        <p:sp>
          <p:nvSpPr>
            <p:cNvPr id="28" name="Flèche : droite 27">
              <a:extLst>
                <a:ext uri="{FF2B5EF4-FFF2-40B4-BE49-F238E27FC236}">
                  <a16:creationId xmlns:a16="http://schemas.microsoft.com/office/drawing/2014/main" id="{BBB89C01-0BE4-C5BC-8BE8-C517C6E9DB3A}"/>
                </a:ext>
              </a:extLst>
            </p:cNvPr>
            <p:cNvSpPr/>
            <p:nvPr/>
          </p:nvSpPr>
          <p:spPr>
            <a:xfrm>
              <a:off x="9911627" y="3953483"/>
              <a:ext cx="494435" cy="20439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BE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E9A217A-DA87-B7CC-F5E9-30C6C5D151E5}"/>
                </a:ext>
              </a:extLst>
            </p:cNvPr>
            <p:cNvSpPr txBox="1"/>
            <p:nvPr/>
          </p:nvSpPr>
          <p:spPr>
            <a:xfrm>
              <a:off x="9911628" y="3708257"/>
              <a:ext cx="49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ℒ</a:t>
              </a:r>
              <a:endParaRPr lang="fr-BE" dirty="0">
                <a:latin typeface="Kunstler Script" panose="030304020206070D0D06" pitchFamily="66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C3B1B74-8BB1-F436-4DE2-5A7C8D19D8BE}"/>
              </a:ext>
            </a:extLst>
          </p:cNvPr>
          <p:cNvGrpSpPr/>
          <p:nvPr/>
        </p:nvGrpSpPr>
        <p:grpSpPr>
          <a:xfrm>
            <a:off x="10453001" y="241534"/>
            <a:ext cx="1227957" cy="553998"/>
            <a:chOff x="9839023" y="226566"/>
            <a:chExt cx="1227957" cy="553998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802E398-EF23-31F4-3F6C-B2048FB83C71}"/>
                </a:ext>
              </a:extLst>
            </p:cNvPr>
            <p:cNvSpPr/>
            <p:nvPr/>
          </p:nvSpPr>
          <p:spPr>
            <a:xfrm>
              <a:off x="9839025" y="226568"/>
              <a:ext cx="1227955" cy="544462"/>
            </a:xfrm>
            <a:prstGeom prst="roundRect">
              <a:avLst>
                <a:gd name="adj" fmla="val 28813"/>
              </a:avLst>
            </a:prstGeom>
            <a:solidFill>
              <a:schemeClr val="bg2">
                <a:lumMod val="90000"/>
                <a:lumOff val="1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BE" dirty="0"/>
                <a:t>p. 2-16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123AB6F-D411-F86A-C75A-3016DED35047}"/>
                </a:ext>
              </a:extLst>
            </p:cNvPr>
            <p:cNvSpPr/>
            <p:nvPr/>
          </p:nvSpPr>
          <p:spPr>
            <a:xfrm>
              <a:off x="9839024" y="226567"/>
              <a:ext cx="276078" cy="5444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352843-1368-790D-A2F5-6F3C7B2D3100}"/>
                </a:ext>
              </a:extLst>
            </p:cNvPr>
            <p:cNvSpPr/>
            <p:nvPr/>
          </p:nvSpPr>
          <p:spPr>
            <a:xfrm>
              <a:off x="10034824" y="226567"/>
              <a:ext cx="180136" cy="544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6B91923-19F3-1A0A-1D14-C84AF6B2C869}"/>
                </a:ext>
              </a:extLst>
            </p:cNvPr>
            <p:cNvSpPr txBox="1"/>
            <p:nvPr/>
          </p:nvSpPr>
          <p:spPr>
            <a:xfrm>
              <a:off x="9839023" y="226566"/>
              <a:ext cx="375937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BE" sz="3000" b="1" i="1" dirty="0">
                  <a:solidFill>
                    <a:schemeClr val="bg2"/>
                  </a:solidFill>
                  <a:latin typeface="Book Antiqua" panose="02040602050305030304" pitchFamily="18" charset="0"/>
                </a:rPr>
                <a:t>i</a:t>
              </a:r>
            </a:p>
          </p:txBody>
        </p:sp>
      </p:grpSp>
      <p:sp>
        <p:nvSpPr>
          <p:cNvPr id="2" name="Text Box 5">
            <a:extLst>
              <a:ext uri="{FF2B5EF4-FFF2-40B4-BE49-F238E27FC236}">
                <a16:creationId xmlns:a16="http://schemas.microsoft.com/office/drawing/2014/main" id="{20052DE4-9652-2D47-E43E-11D9316AF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769" y="2000627"/>
            <a:ext cx="39803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2000" b="1" dirty="0">
                <a:solidFill>
                  <a:schemeClr val="tx1"/>
                </a:solidFill>
                <a:latin typeface="+mn-lt"/>
              </a:rPr>
              <a:t>Eq électromécaniques du moteur :</a:t>
            </a:r>
          </a:p>
        </p:txBody>
      </p:sp>
    </p:spTree>
    <p:extLst>
      <p:ext uri="{BB962C8B-B14F-4D97-AF65-F5344CB8AC3E}">
        <p14:creationId xmlns:p14="http://schemas.microsoft.com/office/powerpoint/2010/main" val="16430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4" grpId="0"/>
      <p:bldP spid="27" grpId="0"/>
      <p:bldP spid="30" grpId="0"/>
      <p:bldP spid="31" grpId="0"/>
      <p:bldP spid="52" grpId="0"/>
      <p:bldP spid="53" grpId="0"/>
      <p:bldP spid="53" grpId="1"/>
      <p:bldP spid="54" grpId="0"/>
      <p:bldP spid="56" grpId="0"/>
      <p:bldP spid="41" grpId="0"/>
      <p:bldP spid="23" grpId="0"/>
      <p:bldP spid="25" grpId="0"/>
      <p:bldP spid="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Mise en commun des observations/réponses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4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25CFE-1D7B-2291-EB9B-853144BC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Times New Roman" panose="02020603050405020304" pitchFamily="18" charset="0"/>
              </a:rPr>
              <a:t>Valeurs de </a:t>
            </a:r>
            <a:r>
              <a:rPr lang="el-GR" dirty="0">
                <a:cs typeface="Times New Roman" panose="02020603050405020304" pitchFamily="18" charset="0"/>
              </a:rPr>
              <a:t>τ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061EFF-7709-F90E-DA75-8383B84B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31</a:t>
            </a:fld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CEFA9CF-1325-27FC-C9B5-0D87985C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1580050"/>
            <a:ext cx="10353762" cy="43032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A5EBEE4-A58C-911B-152A-8D9E9E53B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06"/>
          <a:stretch/>
        </p:blipFill>
        <p:spPr>
          <a:xfrm>
            <a:off x="913794" y="1580050"/>
            <a:ext cx="6718906" cy="430322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490ECCF-E055-6965-188E-88154847E7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969"/>
          <a:stretch/>
        </p:blipFill>
        <p:spPr>
          <a:xfrm>
            <a:off x="913794" y="1580050"/>
            <a:ext cx="3937606" cy="4303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1CCD5BF4-0787-629A-5FC5-E68CB1CF0C5C}"/>
                  </a:ext>
                </a:extLst>
              </p:cNvPr>
              <p:cNvSpPr txBox="1"/>
              <p:nvPr/>
            </p:nvSpPr>
            <p:spPr>
              <a:xfrm>
                <a:off x="2590800" y="3688699"/>
                <a:ext cx="1358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=0.63⋅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1CCD5BF4-0787-629A-5FC5-E68CB1CF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688699"/>
                <a:ext cx="1358641" cy="276999"/>
              </a:xfrm>
              <a:prstGeom prst="rect">
                <a:avLst/>
              </a:prstGeom>
              <a:blipFill>
                <a:blip r:embed="rId5"/>
                <a:stretch>
                  <a:fillRect l="-1794" b="-2608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0655BB6-BF65-9A95-F508-3D0C3DE643C2}"/>
                  </a:ext>
                </a:extLst>
              </p:cNvPr>
              <p:cNvSpPr txBox="1"/>
              <p:nvPr/>
            </p:nvSpPr>
            <p:spPr>
              <a:xfrm>
                <a:off x="5339528" y="2877865"/>
                <a:ext cx="14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fr-B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0655BB6-BF65-9A95-F508-3D0C3DE64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528" y="2877865"/>
                <a:ext cx="1486882" cy="276999"/>
              </a:xfrm>
              <a:prstGeom prst="rect">
                <a:avLst/>
              </a:prstGeom>
              <a:blipFill>
                <a:blip r:embed="rId6"/>
                <a:stretch>
                  <a:fillRect l="-3279" b="-2608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92FA40D0-D85B-AAAE-B5BD-B7C62CCCEA94}"/>
                  </a:ext>
                </a:extLst>
              </p:cNvPr>
              <p:cNvSpPr txBox="1"/>
              <p:nvPr/>
            </p:nvSpPr>
            <p:spPr>
              <a:xfrm>
                <a:off x="7817716" y="2760147"/>
                <a:ext cx="14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fr-B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99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92FA40D0-D85B-AAAE-B5BD-B7C62CCC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716" y="2760147"/>
                <a:ext cx="1486882" cy="276999"/>
              </a:xfrm>
              <a:prstGeom prst="rect">
                <a:avLst/>
              </a:prstGeom>
              <a:blipFill>
                <a:blip r:embed="rId7"/>
                <a:stretch>
                  <a:fillRect l="-3279" r="-410" b="-288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49B7580-6B40-3979-5B1C-6A262F2882A1}"/>
              </a:ext>
            </a:extLst>
          </p:cNvPr>
          <p:cNvCxnSpPr>
            <a:cxnSpLocks/>
          </p:cNvCxnSpPr>
          <p:nvPr/>
        </p:nvCxnSpPr>
        <p:spPr>
          <a:xfrm flipH="1">
            <a:off x="1288256" y="2626519"/>
            <a:ext cx="1348747" cy="25574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BFEEE331-6009-F8C1-5EA8-D7E3C154C30B}"/>
              </a:ext>
            </a:extLst>
          </p:cNvPr>
          <p:cNvCxnSpPr>
            <a:cxnSpLocks/>
          </p:cNvCxnSpPr>
          <p:nvPr/>
        </p:nvCxnSpPr>
        <p:spPr>
          <a:xfrm flipH="1">
            <a:off x="2590799" y="2626519"/>
            <a:ext cx="46204" cy="2589717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/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sz="2800" dirty="0"/>
                  <a:t> </a:t>
                </a:r>
                <a:endParaRPr lang="fr-BE" sz="24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blipFill>
                <a:blip r:embed="rId3"/>
                <a:stretch>
                  <a:fillRect l="-3320" t="-23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94B5453-726B-E9E2-EC28-DA9F1F4CD0D9}"/>
                  </a:ext>
                </a:extLst>
              </p:cNvPr>
              <p:cNvSpPr txBox="1"/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cst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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94B5453-726B-E9E2-EC28-DA9F1F4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blipFill>
                <a:blip r:embed="rId4"/>
                <a:stretch>
                  <a:fillRect l="-3320" t="-2319" b="-782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34F0C775-F3BA-6C72-0547-F2357780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de K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20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190B1E9-403C-4394-1530-87AC28AC8BAE}"/>
                  </a:ext>
                </a:extLst>
              </p:cNvPr>
              <p:cNvSpPr txBox="1"/>
              <p:nvPr/>
            </p:nvSpPr>
            <p:spPr>
              <a:xfrm>
                <a:off x="655436" y="2611468"/>
                <a:ext cx="2939924" cy="224676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el-GR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BE" sz="2400" dirty="0"/>
                  <a:t>OS</a:t>
                </a:r>
                <a:r>
                  <a:rPr lang="fr-BE" sz="2400" baseline="-25000" dirty="0"/>
                  <a:t>%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sz="2800" dirty="0">
                    <a:sym typeface="Wingdings" panose="05000000000000000000" pitchFamily="2" charset="2"/>
                  </a:rPr>
                  <a:t> </a:t>
                </a:r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800" dirty="0">
                    <a:sym typeface="Wingdings" panose="05000000000000000000" pitchFamily="2" charset="2"/>
                  </a:rPr>
                  <a:t> 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fr-BE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190B1E9-403C-4394-1530-87AC28AC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11468"/>
                <a:ext cx="2939924" cy="2246769"/>
              </a:xfrm>
              <a:prstGeom prst="rect">
                <a:avLst/>
              </a:prstGeom>
              <a:blipFill>
                <a:blip r:embed="rId2"/>
                <a:stretch>
                  <a:fillRect l="-3320" t="-3794" b="-487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33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/>
              <p:nvPr/>
            </p:nvSpPr>
            <p:spPr>
              <a:xfrm>
                <a:off x="655436" y="2573224"/>
                <a:ext cx="2939924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el-GR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BE" sz="2400" dirty="0"/>
                  <a:t>OS</a:t>
                </a:r>
                <a:r>
                  <a:rPr lang="fr-BE" sz="2400" baseline="-25000" dirty="0"/>
                  <a:t>%</a:t>
                </a:r>
                <a:r>
                  <a:rPr lang="fr-BE" sz="2400" dirty="0"/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</a:rPr>
                      <m:t>τ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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= cst</a:t>
                </a:r>
                <a:endParaRPr lang="fr-BE" sz="24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573224"/>
                <a:ext cx="2939924" cy="2308324"/>
              </a:xfrm>
              <a:prstGeom prst="rect">
                <a:avLst/>
              </a:prstGeom>
              <a:blipFill>
                <a:blip r:embed="rId4"/>
                <a:stretch>
                  <a:fillRect l="-3320" t="-2639" b="-422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re 1">
            <a:extLst>
              <a:ext uri="{FF2B5EF4-FFF2-40B4-BE49-F238E27FC236}">
                <a16:creationId xmlns:a16="http://schemas.microsoft.com/office/drawing/2014/main" id="{D0935B5F-DB5F-186D-1EF6-B67A80D5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Impact de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7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0" y="1783959"/>
            <a:ext cx="4287520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Forme canonique et analyse d’un système du </a:t>
            </a:r>
            <a:r>
              <a:rPr lang="fr-BE" sz="4800" b="1" u="sng" dirty="0"/>
              <a:t>2</a:t>
            </a:r>
            <a:r>
              <a:rPr lang="fr-BE" sz="4800" b="1" u="sng" baseline="30000" dirty="0"/>
              <a:t>nd</a:t>
            </a:r>
            <a:r>
              <a:rPr lang="fr-BE" sz="4800" dirty="0"/>
              <a:t> ordre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34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6" r="2117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525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65D602-EB49-24FF-1AFD-75B7F73F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tx1"/>
                </a:solidFill>
              </a:rPr>
              <a:t>Système du 2</a:t>
            </a:r>
            <a:r>
              <a:rPr lang="fr-BE" baseline="30000" dirty="0">
                <a:solidFill>
                  <a:schemeClr val="tx1"/>
                </a:solidFill>
              </a:rPr>
              <a:t>nd</a:t>
            </a:r>
            <a:r>
              <a:rPr lang="fr-BE" dirty="0">
                <a:solidFill>
                  <a:schemeClr val="tx1"/>
                </a:solidFill>
              </a:rPr>
              <a:t> ordre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9C8833-56BD-1BCF-267F-ADFADA93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2106698"/>
            <a:ext cx="2736097" cy="1191673"/>
          </a:xfrm>
        </p:spPr>
        <p:txBody>
          <a:bodyPr anchor="ctr"/>
          <a:lstStyle/>
          <a:p>
            <a:pPr marL="36900" indent="0" algn="r">
              <a:buNone/>
            </a:pPr>
            <a:r>
              <a:rPr lang="fr-BE" dirty="0">
                <a:solidFill>
                  <a:schemeClr val="tx1"/>
                </a:solidFill>
              </a:rPr>
              <a:t>Forme canonique :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D7BE03-1641-1781-1D48-99804230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38871A7-1010-492F-7ABF-78B91EE836D6}"/>
                  </a:ext>
                </a:extLst>
              </p:cNvPr>
              <p:cNvSpPr txBox="1"/>
              <p:nvPr/>
            </p:nvSpPr>
            <p:spPr>
              <a:xfrm>
                <a:off x="4145797" y="2110000"/>
                <a:ext cx="3900407" cy="11916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38871A7-1010-492F-7ABF-78B91EE83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97" y="2110000"/>
                <a:ext cx="3900407" cy="1191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06A910E7-F94D-F6F8-64C4-E2B77B467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" b="1002"/>
          <a:stretch/>
        </p:blipFill>
        <p:spPr>
          <a:xfrm>
            <a:off x="1409700" y="4164954"/>
            <a:ext cx="9372600" cy="22427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9" name="Bulle narrative : rectangle à coins arrondis 18">
            <a:extLst>
              <a:ext uri="{FF2B5EF4-FFF2-40B4-BE49-F238E27FC236}">
                <a16:creationId xmlns:a16="http://schemas.microsoft.com/office/drawing/2014/main" id="{6FC8060D-AFC6-2D79-E8A0-B1190E1C23DF}"/>
              </a:ext>
            </a:extLst>
          </p:cNvPr>
          <p:cNvSpPr/>
          <p:nvPr/>
        </p:nvSpPr>
        <p:spPr>
          <a:xfrm>
            <a:off x="4123741" y="1476789"/>
            <a:ext cx="2517290" cy="493931"/>
          </a:xfrm>
          <a:prstGeom prst="wedgeRoundRectCallout">
            <a:avLst>
              <a:gd name="adj1" fmla="val 40302"/>
              <a:gd name="adj2" fmla="val 103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K : gain statique</a:t>
            </a:r>
          </a:p>
        </p:txBody>
      </p: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0D10A057-E919-FDAC-8AE4-9974CC4D7E78}"/>
              </a:ext>
            </a:extLst>
          </p:cNvPr>
          <p:cNvSpPr/>
          <p:nvPr/>
        </p:nvSpPr>
        <p:spPr>
          <a:xfrm>
            <a:off x="7774449" y="1441104"/>
            <a:ext cx="3324112" cy="493931"/>
          </a:xfrm>
          <a:prstGeom prst="wedgeRoundRectCallout">
            <a:avLst>
              <a:gd name="adj1" fmla="val -74508"/>
              <a:gd name="adj2" fmla="val 20347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l-GR" dirty="0"/>
              <a:t> : </a:t>
            </a:r>
            <a:r>
              <a:rPr lang="fr-BE" dirty="0"/>
              <a:t>coefficient d’amortissement</a:t>
            </a:r>
          </a:p>
        </p:txBody>
      </p:sp>
      <p:sp>
        <p:nvSpPr>
          <p:cNvPr id="4" name="Bulle narrative : rectangle à coins arrondis 3">
            <a:extLst>
              <a:ext uri="{FF2B5EF4-FFF2-40B4-BE49-F238E27FC236}">
                <a16:creationId xmlns:a16="http://schemas.microsoft.com/office/drawing/2014/main" id="{1BB46AC9-04F5-369C-AC7F-A21366442E3B}"/>
              </a:ext>
            </a:extLst>
          </p:cNvPr>
          <p:cNvSpPr/>
          <p:nvPr/>
        </p:nvSpPr>
        <p:spPr>
          <a:xfrm>
            <a:off x="5235744" y="3556328"/>
            <a:ext cx="2517290" cy="493931"/>
          </a:xfrm>
          <a:prstGeom prst="wedgeRoundRectCallout">
            <a:avLst>
              <a:gd name="adj1" fmla="val -33226"/>
              <a:gd name="adj2" fmla="val -113917"/>
              <a:gd name="adj3" fmla="val 16667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ACCAF815-6171-9B00-1949-0EAAB2BDA2D2}"/>
              </a:ext>
            </a:extLst>
          </p:cNvPr>
          <p:cNvSpPr/>
          <p:nvPr/>
        </p:nvSpPr>
        <p:spPr>
          <a:xfrm>
            <a:off x="5235744" y="3556328"/>
            <a:ext cx="2517290" cy="493931"/>
          </a:xfrm>
          <a:prstGeom prst="wedgeRoundRectCallout">
            <a:avLst>
              <a:gd name="adj1" fmla="val 11211"/>
              <a:gd name="adj2" fmla="val -121668"/>
              <a:gd name="adj3" fmla="val 16667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fr-F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dirty="0"/>
              <a:t> : </a:t>
            </a:r>
            <a:r>
              <a:rPr lang="fr-BE" dirty="0"/>
              <a:t>pulsation naturelle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3344B7C-522C-9643-266F-737F04263728}"/>
              </a:ext>
            </a:extLst>
          </p:cNvPr>
          <p:cNvCxnSpPr/>
          <p:nvPr/>
        </p:nvCxnSpPr>
        <p:spPr>
          <a:xfrm>
            <a:off x="7391400" y="4362450"/>
            <a:ext cx="654804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559B2F65-57A3-9D79-97C1-70A4F89F2997}"/>
              </a:ext>
            </a:extLst>
          </p:cNvPr>
          <p:cNvSpPr/>
          <p:nvPr/>
        </p:nvSpPr>
        <p:spPr>
          <a:xfrm>
            <a:off x="7639979" y="2672281"/>
            <a:ext cx="268941" cy="40044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72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6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E14ABDA-7753-033B-AD78-14D4F33EB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2106698"/>
            <a:ext cx="2736097" cy="1191673"/>
          </a:xfrm>
        </p:spPr>
        <p:txBody>
          <a:bodyPr anchor="ctr"/>
          <a:lstStyle/>
          <a:p>
            <a:pPr marL="36900" indent="0" algn="r">
              <a:buNone/>
            </a:pPr>
            <a:r>
              <a:rPr lang="fr-BE" dirty="0">
                <a:solidFill>
                  <a:schemeClr val="tx1"/>
                </a:solidFill>
              </a:rPr>
              <a:t>Forme canonique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01376A4-5F4A-B1EE-380C-CBE10B67F374}"/>
                  </a:ext>
                </a:extLst>
              </p:cNvPr>
              <p:cNvSpPr txBox="1"/>
              <p:nvPr/>
            </p:nvSpPr>
            <p:spPr>
              <a:xfrm>
                <a:off x="4145797" y="2110000"/>
                <a:ext cx="3900407" cy="11916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01376A4-5F4A-B1EE-380C-CBE10B67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97" y="2110000"/>
                <a:ext cx="3900407" cy="11916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Bulle narrative : rectangle à coins arrondis 14">
            <a:extLst>
              <a:ext uri="{FF2B5EF4-FFF2-40B4-BE49-F238E27FC236}">
                <a16:creationId xmlns:a16="http://schemas.microsoft.com/office/drawing/2014/main" id="{EAC0D306-7A0D-514B-5695-942D19DA2BB2}"/>
              </a:ext>
            </a:extLst>
          </p:cNvPr>
          <p:cNvSpPr/>
          <p:nvPr/>
        </p:nvSpPr>
        <p:spPr>
          <a:xfrm>
            <a:off x="4123741" y="1476789"/>
            <a:ext cx="2517290" cy="493931"/>
          </a:xfrm>
          <a:prstGeom prst="wedgeRoundRectCallout">
            <a:avLst>
              <a:gd name="adj1" fmla="val 40302"/>
              <a:gd name="adj2" fmla="val 103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K : gain statique</a:t>
            </a:r>
          </a:p>
        </p:txBody>
      </p: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4096E439-B126-6489-BBF5-582854B39007}"/>
              </a:ext>
            </a:extLst>
          </p:cNvPr>
          <p:cNvSpPr/>
          <p:nvPr/>
        </p:nvSpPr>
        <p:spPr>
          <a:xfrm>
            <a:off x="7774449" y="1441104"/>
            <a:ext cx="3324112" cy="493931"/>
          </a:xfrm>
          <a:prstGeom prst="wedgeRoundRectCallout">
            <a:avLst>
              <a:gd name="adj1" fmla="val -74508"/>
              <a:gd name="adj2" fmla="val 20347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el-GR" dirty="0"/>
              <a:t> : </a:t>
            </a:r>
            <a:r>
              <a:rPr lang="fr-BE" dirty="0"/>
              <a:t>coefficient d’amortissement</a:t>
            </a: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7D069821-86C0-6031-B2D7-F6A37E81B38B}"/>
              </a:ext>
            </a:extLst>
          </p:cNvPr>
          <p:cNvSpPr/>
          <p:nvPr/>
        </p:nvSpPr>
        <p:spPr>
          <a:xfrm>
            <a:off x="5235744" y="3556328"/>
            <a:ext cx="2517290" cy="493931"/>
          </a:xfrm>
          <a:prstGeom prst="wedgeRoundRectCallout">
            <a:avLst>
              <a:gd name="adj1" fmla="val 11211"/>
              <a:gd name="adj2" fmla="val -121668"/>
              <a:gd name="adj3" fmla="val 16667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fr-F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l-GR" dirty="0"/>
              <a:t> : </a:t>
            </a:r>
            <a:r>
              <a:rPr lang="fr-BE" dirty="0"/>
              <a:t>pulsation naturelle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B0A177D-703F-1E5F-7ABC-5EF670EFD626}"/>
              </a:ext>
            </a:extLst>
          </p:cNvPr>
          <p:cNvSpPr/>
          <p:nvPr/>
        </p:nvSpPr>
        <p:spPr>
          <a:xfrm>
            <a:off x="7639979" y="2672281"/>
            <a:ext cx="268941" cy="40044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65D602-EB49-24FF-1AFD-75B7F73F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tx1"/>
                </a:solidFill>
              </a:rPr>
              <a:t>Système du 2</a:t>
            </a:r>
            <a:r>
              <a:rPr lang="fr-BE" baseline="30000" dirty="0">
                <a:solidFill>
                  <a:schemeClr val="tx1"/>
                </a:solidFill>
              </a:rPr>
              <a:t>nd</a:t>
            </a:r>
            <a:r>
              <a:rPr lang="fr-BE" dirty="0">
                <a:solidFill>
                  <a:schemeClr val="tx1"/>
                </a:solidFill>
              </a:rPr>
              <a:t> ordre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D7BE03-1641-1781-1D48-99804230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36</a:t>
            </a:fld>
            <a:endParaRPr lang="fr-FR"/>
          </a:p>
        </p:txBody>
      </p:sp>
      <p:pic>
        <p:nvPicPr>
          <p:cNvPr id="22" name="Espace réservé du contenu 8">
            <a:extLst>
              <a:ext uri="{FF2B5EF4-FFF2-40B4-BE49-F238E27FC236}">
                <a16:creationId xmlns:a16="http://schemas.microsoft.com/office/drawing/2014/main" id="{C9D28E18-BED6-BA41-5F61-C58AD87F0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" b="1230"/>
          <a:stretch/>
        </p:blipFill>
        <p:spPr>
          <a:xfrm>
            <a:off x="1409700" y="4164954"/>
            <a:ext cx="9372600" cy="22427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6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456F07B-DD9B-3B16-BE25-FCD6486B194D}"/>
                  </a:ext>
                </a:extLst>
              </p:cNvPr>
              <p:cNvSpPr txBox="1"/>
              <p:nvPr/>
            </p:nvSpPr>
            <p:spPr>
              <a:xfrm>
                <a:off x="268989" y="3168550"/>
                <a:ext cx="3600000" cy="1100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𝑪𝑳</m:t>
                          </m:r>
                        </m:sub>
                      </m:sSub>
                      <m:r>
                        <a:rPr lang="fr-FR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𝑫𝑪</m:t>
                              </m:r>
                            </m:sub>
                          </m:sSub>
                        </m:num>
                        <m:den>
                          <m: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𝑫𝑪</m:t>
                              </m:r>
                            </m:sub>
                          </m:sSub>
                          <m:r>
                            <a:rPr lang="fr-F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sz="32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456F07B-DD9B-3B16-BE25-FCD6486B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9" y="3168550"/>
                <a:ext cx="3600000" cy="1100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88F7CCF-1CE5-E4DE-BE84-D9A50E13FA76}"/>
                  </a:ext>
                </a:extLst>
              </p:cNvPr>
              <p:cNvSpPr txBox="1"/>
              <p:nvPr/>
            </p:nvSpPr>
            <p:spPr>
              <a:xfrm>
                <a:off x="7010473" y="1600560"/>
                <a:ext cx="3900407" cy="11916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88F7CCF-1CE5-E4DE-BE84-D9A50E13F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73" y="1600560"/>
                <a:ext cx="3900407" cy="1191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832B79CF-D5B2-B602-7D59-F6463B2AB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25" y="1520398"/>
            <a:ext cx="5459686" cy="1334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B3F8B460-DDCA-FC4C-6398-1557D4F55B22}"/>
                  </a:ext>
                </a:extLst>
              </p:cNvPr>
              <p:cNvSpPr txBox="1"/>
              <p:nvPr/>
            </p:nvSpPr>
            <p:spPr>
              <a:xfrm>
                <a:off x="5552852" y="4867280"/>
                <a:ext cx="6142616" cy="1242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𝑟𝑏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𝑟𝑏</m:t>
                              </m:r>
                            </m:den>
                          </m:f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sz="2000" i="1">
                                      <a:latin typeface="Cambria Math" panose="02040503050406030204" pitchFamily="18" charset="0"/>
                                    </a:rPr>
                                    <m:t>𝑟𝐽</m:t>
                                  </m:r>
                                  <m:r>
                                    <a:rPr lang="fr-BE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BE" sz="2000" i="1">
                                      <a:latin typeface="Cambria Math" panose="02040503050406030204" pitchFamily="18" charset="0"/>
                                    </a:rPr>
                                    <m:t>𝑙𝑏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BE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  <m:r>
                                    <a:rPr lang="fr-BE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BE" sz="2000" i="1">
                                      <a:latin typeface="Cambria Math" panose="02040503050406030204" pitchFamily="18" charset="0"/>
                                    </a:rPr>
                                    <m:t>𝑟𝑏</m:t>
                                  </m:r>
                                </m:den>
                              </m:f>
                            </m:e>
                          </m:d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B3F8B460-DDCA-FC4C-6398-1557D4F5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852" y="4867280"/>
                <a:ext cx="6142616" cy="1242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FC65D602-EB49-24FF-1AFD-75B7F73F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solidFill>
                  <a:schemeClr val="tx1"/>
                </a:solidFill>
              </a:rPr>
              <a:t>Système du 2</a:t>
            </a:r>
            <a:r>
              <a:rPr lang="fr-BE" baseline="30000" dirty="0">
                <a:solidFill>
                  <a:schemeClr val="tx1"/>
                </a:solidFill>
              </a:rPr>
              <a:t>nd</a:t>
            </a:r>
            <a:r>
              <a:rPr lang="fr-BE" dirty="0">
                <a:solidFill>
                  <a:schemeClr val="tx1"/>
                </a:solidFill>
              </a:rPr>
              <a:t> ordre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D7BE03-1641-1781-1D48-99804230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1DB16FFB-7499-15ED-46C8-668E17E3F860}"/>
                  </a:ext>
                </a:extLst>
              </p:cNvPr>
              <p:cNvSpPr txBox="1"/>
              <p:nvPr/>
            </p:nvSpPr>
            <p:spPr bwMode="auto">
              <a:xfrm>
                <a:off x="3917272" y="3442861"/>
                <a:ext cx="4581269" cy="877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1DB16FFB-7499-15ED-46C8-668E17E3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7272" y="3442861"/>
                <a:ext cx="4581269" cy="8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410B47D-5EC8-2C25-A8D4-452DC306985A}"/>
                  </a:ext>
                </a:extLst>
              </p:cNvPr>
              <p:cNvSpPr txBox="1"/>
              <p:nvPr/>
            </p:nvSpPr>
            <p:spPr>
              <a:xfrm>
                <a:off x="1285875" y="5122978"/>
                <a:ext cx="5304697" cy="74161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𝑟𝑏</m:t>
                          </m:r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𝑟𝐽</m:t>
                              </m:r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𝑙𝑏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𝐽𝑙</m:t>
                          </m:r>
                          <m:sSup>
                            <m:sSupPr>
                              <m:ctrlP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B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410B47D-5EC8-2C25-A8D4-452DC306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5122978"/>
                <a:ext cx="5304697" cy="7416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E149845-9255-AB89-628F-9AAEA5D9D971}"/>
              </a:ext>
            </a:extLst>
          </p:cNvPr>
          <p:cNvSpPr/>
          <p:nvPr/>
        </p:nvSpPr>
        <p:spPr>
          <a:xfrm>
            <a:off x="8126490" y="4906106"/>
            <a:ext cx="1271589" cy="5745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D234171-EF4F-9D93-259B-37F647BB6837}"/>
              </a:ext>
            </a:extLst>
          </p:cNvPr>
          <p:cNvCxnSpPr>
            <a:cxnSpLocks/>
            <a:stCxn id="42" idx="0"/>
            <a:endCxn id="44" idx="2"/>
          </p:cNvCxnSpPr>
          <p:nvPr/>
        </p:nvCxnSpPr>
        <p:spPr>
          <a:xfrm flipV="1">
            <a:off x="8762285" y="2003586"/>
            <a:ext cx="676196" cy="29025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93C684C-25A1-B8FC-763C-9423C6DCF985}"/>
              </a:ext>
            </a:extLst>
          </p:cNvPr>
          <p:cNvSpPr/>
          <p:nvPr/>
        </p:nvSpPr>
        <p:spPr>
          <a:xfrm>
            <a:off x="9224961" y="1591782"/>
            <a:ext cx="427039" cy="41180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F1191A1-BD54-417A-0B09-66EA56D443FB}"/>
              </a:ext>
            </a:extLst>
          </p:cNvPr>
          <p:cNvSpPr/>
          <p:nvPr/>
        </p:nvSpPr>
        <p:spPr>
          <a:xfrm>
            <a:off x="6652334" y="5511425"/>
            <a:ext cx="1412394" cy="59792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621836F-ED65-F4B5-109B-F037A71BF5AC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V="1">
            <a:off x="7358531" y="2773288"/>
            <a:ext cx="1023200" cy="273813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15B047C-C28C-0E5B-5B07-778DB159B323}"/>
              </a:ext>
            </a:extLst>
          </p:cNvPr>
          <p:cNvSpPr/>
          <p:nvPr/>
        </p:nvSpPr>
        <p:spPr>
          <a:xfrm>
            <a:off x="8136461" y="2037388"/>
            <a:ext cx="490539" cy="7359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180DCAD-22A7-4F8D-26C7-12E4384CEBD0}"/>
              </a:ext>
            </a:extLst>
          </p:cNvPr>
          <p:cNvSpPr/>
          <p:nvPr/>
        </p:nvSpPr>
        <p:spPr>
          <a:xfrm>
            <a:off x="8592265" y="5511425"/>
            <a:ext cx="1412394" cy="597926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6F2325C-3544-84D4-6C99-156C5110ADA6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9298462" y="2775397"/>
            <a:ext cx="354818" cy="273602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83E5602-C3CB-AA4E-5CDD-AC98AEAF1CBF}"/>
              </a:ext>
            </a:extLst>
          </p:cNvPr>
          <p:cNvSpPr/>
          <p:nvPr/>
        </p:nvSpPr>
        <p:spPr>
          <a:xfrm>
            <a:off x="9404930" y="2039497"/>
            <a:ext cx="496699" cy="7359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5044920-CC13-461A-5F6D-403D63B58908}"/>
              </a:ext>
            </a:extLst>
          </p:cNvPr>
          <p:cNvSpPr txBox="1"/>
          <p:nvPr/>
        </p:nvSpPr>
        <p:spPr>
          <a:xfrm>
            <a:off x="238509" y="4269572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Formule de </a:t>
            </a:r>
            <a:r>
              <a:rPr lang="fr-BE" sz="2400" b="1" dirty="0"/>
              <a:t>Black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8ABB4E8-2BD7-6C47-8F90-9B86C5E3A074}"/>
              </a:ext>
            </a:extLst>
          </p:cNvPr>
          <p:cNvSpPr/>
          <p:nvPr/>
        </p:nvSpPr>
        <p:spPr>
          <a:xfrm>
            <a:off x="1285875" y="1736386"/>
            <a:ext cx="3790950" cy="6122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7A2B9F9A-D0E2-07DA-3871-46DE73B7CC89}"/>
              </a:ext>
            </a:extLst>
          </p:cNvPr>
          <p:cNvSpPr/>
          <p:nvPr/>
        </p:nvSpPr>
        <p:spPr>
          <a:xfrm>
            <a:off x="2676993" y="2459142"/>
            <a:ext cx="490537" cy="3360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73A9154-00FE-78A8-2045-5B0C7EA761EA}"/>
                  </a:ext>
                </a:extLst>
              </p:cNvPr>
              <p:cNvSpPr txBox="1"/>
              <p:nvPr/>
            </p:nvSpPr>
            <p:spPr>
              <a:xfrm>
                <a:off x="646996" y="1546678"/>
                <a:ext cx="4576002" cy="129600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fr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d>
                            <m:dPr>
                              <m:ctrlP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73A9154-00FE-78A8-2045-5B0C7EA7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96" y="1546678"/>
                <a:ext cx="4576002" cy="1296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6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10" grpId="0"/>
      <p:bldP spid="22" grpId="0"/>
      <p:bldP spid="42" grpId="0" animBg="1"/>
      <p:bldP spid="44" grpId="0" animBg="1"/>
      <p:bldP spid="26" grpId="0" animBg="1"/>
      <p:bldP spid="29" grpId="0" animBg="1"/>
      <p:bldP spid="31" grpId="0" animBg="1"/>
      <p:bldP spid="33" grpId="0" animBg="1"/>
      <p:bldP spid="59" grpId="0"/>
      <p:bldP spid="79" grpId="0" animBg="1"/>
      <p:bldP spid="8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DC391-78A4-3618-1FF2-62662D7B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BE" sz="3800" dirty="0"/>
              <a:t>Réponse indicielle d’un système du 2</a:t>
            </a:r>
            <a:r>
              <a:rPr lang="fr-BE" sz="3800" baseline="30000" dirty="0"/>
              <a:t>nd</a:t>
            </a:r>
            <a:r>
              <a:rPr lang="fr-BE" sz="3800" dirty="0"/>
              <a:t> ordre et impacts de K, </a:t>
            </a:r>
            <a:r>
              <a:rPr lang="fr-BE" sz="3800" dirty="0" err="1">
                <a:cs typeface="Times New Roman" panose="02020603050405020304" pitchFamily="18" charset="0"/>
              </a:rPr>
              <a:t>ω</a:t>
            </a:r>
            <a:r>
              <a:rPr lang="fr-BE" sz="3800" baseline="-25000" dirty="0" err="1">
                <a:cs typeface="Times New Roman" panose="02020603050405020304" pitchFamily="18" charset="0"/>
              </a:rPr>
              <a:t>n</a:t>
            </a:r>
            <a:r>
              <a:rPr lang="fr-BE" sz="3800" dirty="0">
                <a:cs typeface="Times New Roman" panose="02020603050405020304" pitchFamily="18" charset="0"/>
              </a:rPr>
              <a:t> et ζ</a:t>
            </a:r>
            <a:endParaRPr lang="fr-BE" sz="3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42E8FC-3E94-5407-60D9-A2F77AF5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fr-BE" dirty="0" err="1">
                <a:solidFill>
                  <a:schemeClr val="accent2"/>
                </a:solidFill>
              </a:rPr>
              <a:t>Jupyter</a:t>
            </a:r>
            <a:r>
              <a:rPr lang="fr-BE" dirty="0">
                <a:solidFill>
                  <a:schemeClr val="accent2"/>
                </a:solidFill>
              </a:rPr>
              <a:t> notebook </a:t>
            </a:r>
            <a:r>
              <a:rPr lang="fr-BE" b="1" dirty="0">
                <a:solidFill>
                  <a:schemeClr val="accent2"/>
                </a:solidFill>
              </a:rPr>
              <a:t>LaboSeance1_2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1676B-1589-51DD-324B-4C6AB5B1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fr-BE" smtClean="0"/>
              <a:pPr defTabSz="914400">
                <a:spcAft>
                  <a:spcPts val="600"/>
                </a:spcAft>
              </a:pPr>
              <a:t>38</a:t>
            </a:fld>
            <a:endParaRPr lang="fr-BE"/>
          </a:p>
        </p:txBody>
      </p:sp>
      <p:pic>
        <p:nvPicPr>
          <p:cNvPr id="6" name="Image 5" descr="Graphique financier numérique">
            <a:extLst>
              <a:ext uri="{FF2B5EF4-FFF2-40B4-BE49-F238E27FC236}">
                <a16:creationId xmlns:a16="http://schemas.microsoft.com/office/drawing/2014/main" id="{8CE07A8F-CB39-5357-D5EF-05A0B9584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1" r="31252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38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Mise </a:t>
            </a:r>
            <a:r>
              <a:rPr lang="en-US" sz="3700" dirty="0" err="1"/>
              <a:t>en</a:t>
            </a:r>
            <a:r>
              <a:rPr lang="en-US" sz="3700" dirty="0"/>
              <a:t> </a:t>
            </a:r>
            <a:r>
              <a:rPr lang="en-US" sz="3700" dirty="0" err="1"/>
              <a:t>commun</a:t>
            </a:r>
            <a:r>
              <a:rPr lang="en-US" sz="3700" dirty="0"/>
              <a:t> des observations/</a:t>
            </a:r>
            <a:r>
              <a:rPr lang="en-US" sz="3700" dirty="0" err="1"/>
              <a:t>réponses</a:t>
            </a:r>
            <a:endParaRPr lang="en-US" sz="37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6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7D7C1E9-091F-A73F-D55E-A444059AB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" b="1002"/>
          <a:stretch/>
        </p:blipFill>
        <p:spPr>
          <a:xfrm>
            <a:off x="1409700" y="2149271"/>
            <a:ext cx="9372600" cy="2242771"/>
          </a:xfrm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F5D962C0-7B90-6294-F115-9B4E9987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9094" y="6258617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1">
                <a:extLst>
                  <a:ext uri="{FF2B5EF4-FFF2-40B4-BE49-F238E27FC236}">
                    <a16:creationId xmlns:a16="http://schemas.microsoft.com/office/drawing/2014/main" id="{FBA87C67-3A0B-359C-7A7C-DB45712F6B62}"/>
                  </a:ext>
                </a:extLst>
              </p:cNvPr>
              <p:cNvSpPr txBox="1"/>
              <p:nvPr/>
            </p:nvSpPr>
            <p:spPr bwMode="auto">
              <a:xfrm>
                <a:off x="4470645" y="5623818"/>
                <a:ext cx="4364871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BE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BE" sz="20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bject 11">
                <a:extLst>
                  <a:ext uri="{FF2B5EF4-FFF2-40B4-BE49-F238E27FC236}">
                    <a16:creationId xmlns:a16="http://schemas.microsoft.com/office/drawing/2014/main" id="{FBA87C67-3A0B-359C-7A7C-DB45712F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0645" y="5623818"/>
                <a:ext cx="4364871" cy="720000"/>
              </a:xfrm>
              <a:prstGeom prst="rect">
                <a:avLst/>
              </a:prstGeom>
              <a:blipFill>
                <a:blip r:embed="rId4"/>
                <a:stretch>
                  <a:fillRect l="-4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48D3104-E4D9-D4B9-CFEE-6BED8F28D046}"/>
                  </a:ext>
                </a:extLst>
              </p:cNvPr>
              <p:cNvSpPr txBox="1"/>
              <p:nvPr/>
            </p:nvSpPr>
            <p:spPr bwMode="auto">
              <a:xfrm>
                <a:off x="4470644" y="4592405"/>
                <a:ext cx="4214455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+</m:t>
                      </m:r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E48D3104-E4D9-D4B9-CFEE-6BED8F28D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0644" y="4592405"/>
                <a:ext cx="4214455" cy="72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FE344FE-7DF5-FDE6-14F0-3B1311AF6F57}"/>
              </a:ext>
            </a:extLst>
          </p:cNvPr>
          <p:cNvSpPr/>
          <p:nvPr/>
        </p:nvSpPr>
        <p:spPr>
          <a:xfrm>
            <a:off x="3664894" y="2654886"/>
            <a:ext cx="983306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DA7770-153B-50DF-40E3-9F17D01F1053}"/>
              </a:ext>
            </a:extLst>
          </p:cNvPr>
          <p:cNvSpPr/>
          <p:nvPr/>
        </p:nvSpPr>
        <p:spPr>
          <a:xfrm>
            <a:off x="8407400" y="2721532"/>
            <a:ext cx="1016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17304C-7AB3-CB1C-468A-815F4D624F77}"/>
              </a:ext>
            </a:extLst>
          </p:cNvPr>
          <p:cNvSpPr/>
          <p:nvPr/>
        </p:nvSpPr>
        <p:spPr>
          <a:xfrm>
            <a:off x="5791199" y="2896704"/>
            <a:ext cx="299476" cy="356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85B151-58B7-2FEB-B2F8-0FAEC63C36C6}"/>
              </a:ext>
            </a:extLst>
          </p:cNvPr>
          <p:cNvSpPr/>
          <p:nvPr/>
        </p:nvSpPr>
        <p:spPr>
          <a:xfrm>
            <a:off x="5846714" y="3883905"/>
            <a:ext cx="487924" cy="356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BA33759-F158-B19B-010E-D7EDE191F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4" y="2473830"/>
            <a:ext cx="3688932" cy="1910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15">
                <a:extLst>
                  <a:ext uri="{FF2B5EF4-FFF2-40B4-BE49-F238E27FC236}">
                    <a16:creationId xmlns:a16="http://schemas.microsoft.com/office/drawing/2014/main" id="{68F7BE50-569F-D760-40A4-3F3EABEBEBB3}"/>
                  </a:ext>
                </a:extLst>
              </p:cNvPr>
              <p:cNvSpPr txBox="1"/>
              <p:nvPr/>
            </p:nvSpPr>
            <p:spPr bwMode="auto">
              <a:xfrm>
                <a:off x="677962" y="4592405"/>
                <a:ext cx="1800000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BE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bject 15">
                <a:extLst>
                  <a:ext uri="{FF2B5EF4-FFF2-40B4-BE49-F238E27FC236}">
                    <a16:creationId xmlns:a16="http://schemas.microsoft.com/office/drawing/2014/main" id="{68F7BE50-569F-D760-40A4-3F3EABEB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962" y="4592405"/>
                <a:ext cx="180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6">
                <a:extLst>
                  <a:ext uri="{FF2B5EF4-FFF2-40B4-BE49-F238E27FC236}">
                    <a16:creationId xmlns:a16="http://schemas.microsoft.com/office/drawing/2014/main" id="{EAE4A900-49C4-C013-25A2-AC4D1D846F67}"/>
                  </a:ext>
                </a:extLst>
              </p:cNvPr>
              <p:cNvSpPr txBox="1"/>
              <p:nvPr/>
            </p:nvSpPr>
            <p:spPr bwMode="auto">
              <a:xfrm>
                <a:off x="2939549" y="5578650"/>
                <a:ext cx="1409517" cy="810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fr-BE" sz="2000" i="1" dirty="0"/>
                            <m:t>E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bject 16">
                <a:extLst>
                  <a:ext uri="{FF2B5EF4-FFF2-40B4-BE49-F238E27FC236}">
                    <a16:creationId xmlns:a16="http://schemas.microsoft.com/office/drawing/2014/main" id="{EAE4A900-49C4-C013-25A2-AC4D1D84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9549" y="5578650"/>
                <a:ext cx="1409517" cy="810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2889F7F-B90B-D04B-E0ED-37AEF36102EC}"/>
              </a:ext>
            </a:extLst>
          </p:cNvPr>
          <p:cNvSpPr/>
          <p:nvPr/>
        </p:nvSpPr>
        <p:spPr>
          <a:xfrm>
            <a:off x="3640931" y="2597944"/>
            <a:ext cx="1064419" cy="8524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E5E010-9AAE-E5BB-02F8-29E11EBD6B5A}"/>
              </a:ext>
            </a:extLst>
          </p:cNvPr>
          <p:cNvSpPr/>
          <p:nvPr/>
        </p:nvSpPr>
        <p:spPr>
          <a:xfrm>
            <a:off x="8336330" y="2661236"/>
            <a:ext cx="1152952" cy="8660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355378-085B-ECE3-A98A-A4AEFFA48EA5}"/>
              </a:ext>
            </a:extLst>
          </p:cNvPr>
          <p:cNvSpPr/>
          <p:nvPr/>
        </p:nvSpPr>
        <p:spPr>
          <a:xfrm>
            <a:off x="5686937" y="2812450"/>
            <a:ext cx="519394" cy="5254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C49454-DB81-78A9-F52B-1787A20A218C}"/>
              </a:ext>
            </a:extLst>
          </p:cNvPr>
          <p:cNvSpPr/>
          <p:nvPr/>
        </p:nvSpPr>
        <p:spPr>
          <a:xfrm>
            <a:off x="5765800" y="3804809"/>
            <a:ext cx="669131" cy="5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5">
                <a:extLst>
                  <a:ext uri="{FF2B5EF4-FFF2-40B4-BE49-F238E27FC236}">
                    <a16:creationId xmlns:a16="http://schemas.microsoft.com/office/drawing/2014/main" id="{9B9B1CB5-A247-F632-E84D-AA4A9147DE16}"/>
                  </a:ext>
                </a:extLst>
              </p:cNvPr>
              <p:cNvSpPr txBox="1"/>
              <p:nvPr/>
            </p:nvSpPr>
            <p:spPr bwMode="auto">
              <a:xfrm>
                <a:off x="2809004" y="4603163"/>
                <a:ext cx="1296000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fr-BE" sz="2000" dirty="0"/>
                            <m:t> </m:t>
                          </m:r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bject 15">
                <a:extLst>
                  <a:ext uri="{FF2B5EF4-FFF2-40B4-BE49-F238E27FC236}">
                    <a16:creationId xmlns:a16="http://schemas.microsoft.com/office/drawing/2014/main" id="{9B9B1CB5-A247-F632-E84D-AA4A9147D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9004" y="4603163"/>
                <a:ext cx="1296000" cy="72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6">
                <a:extLst>
                  <a:ext uri="{FF2B5EF4-FFF2-40B4-BE49-F238E27FC236}">
                    <a16:creationId xmlns:a16="http://schemas.microsoft.com/office/drawing/2014/main" id="{EE8E60AA-2DE4-5E73-3729-26DEDE40CB40}"/>
                  </a:ext>
                </a:extLst>
              </p:cNvPr>
              <p:cNvSpPr txBox="1"/>
              <p:nvPr/>
            </p:nvSpPr>
            <p:spPr bwMode="auto">
              <a:xfrm>
                <a:off x="607989" y="5623818"/>
                <a:ext cx="1957662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fr-B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bject 16">
                <a:extLst>
                  <a:ext uri="{FF2B5EF4-FFF2-40B4-BE49-F238E27FC236}">
                    <a16:creationId xmlns:a16="http://schemas.microsoft.com/office/drawing/2014/main" id="{EE8E60AA-2DE4-5E73-3729-26DEDE40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89" y="5623818"/>
                <a:ext cx="1957662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6">
                <a:extLst>
                  <a:ext uri="{FF2B5EF4-FFF2-40B4-BE49-F238E27FC236}">
                    <a16:creationId xmlns:a16="http://schemas.microsoft.com/office/drawing/2014/main" id="{04579E04-C154-E706-B720-73C403F1F299}"/>
                  </a:ext>
                </a:extLst>
              </p:cNvPr>
              <p:cNvSpPr txBox="1"/>
              <p:nvPr/>
            </p:nvSpPr>
            <p:spPr bwMode="auto">
              <a:xfrm>
                <a:off x="8942710" y="4607410"/>
                <a:ext cx="2976761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r-BE" sz="2000" dirty="0"/>
                            <m:t>U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B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r-BE" sz="2000" dirty="0"/>
                            <m:t> 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bject 6">
                <a:extLst>
                  <a:ext uri="{FF2B5EF4-FFF2-40B4-BE49-F238E27FC236}">
                    <a16:creationId xmlns:a16="http://schemas.microsoft.com/office/drawing/2014/main" id="{04579E04-C154-E706-B720-73C403F1F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42710" y="4607410"/>
                <a:ext cx="2976761" cy="72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1">
                <a:extLst>
                  <a:ext uri="{FF2B5EF4-FFF2-40B4-BE49-F238E27FC236}">
                    <a16:creationId xmlns:a16="http://schemas.microsoft.com/office/drawing/2014/main" id="{51AFA02E-23C6-2D22-F029-278B04FBD1C8}"/>
                  </a:ext>
                </a:extLst>
              </p:cNvPr>
              <p:cNvSpPr txBox="1"/>
              <p:nvPr/>
            </p:nvSpPr>
            <p:spPr bwMode="auto">
              <a:xfrm>
                <a:off x="9136732" y="5615576"/>
                <a:ext cx="2847285" cy="72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BE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fr-BE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B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BE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fr-B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bject 11">
                <a:extLst>
                  <a:ext uri="{FF2B5EF4-FFF2-40B4-BE49-F238E27FC236}">
                    <a16:creationId xmlns:a16="http://schemas.microsoft.com/office/drawing/2014/main" id="{51AFA02E-23C6-2D22-F029-278B04FB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36732" y="5615576"/>
                <a:ext cx="2847285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A24E7C5-021C-8194-C227-F1A5AD4603BA}"/>
              </a:ext>
            </a:extLst>
          </p:cNvPr>
          <p:cNvCxnSpPr/>
          <p:nvPr/>
        </p:nvCxnSpPr>
        <p:spPr>
          <a:xfrm>
            <a:off x="4316082" y="4851065"/>
            <a:ext cx="0" cy="13530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èche : double flèche horizontale 36">
            <a:extLst>
              <a:ext uri="{FF2B5EF4-FFF2-40B4-BE49-F238E27FC236}">
                <a16:creationId xmlns:a16="http://schemas.microsoft.com/office/drawing/2014/main" id="{43D22ADC-53F9-4427-953E-90D2E325E93B}"/>
              </a:ext>
            </a:extLst>
          </p:cNvPr>
          <p:cNvSpPr/>
          <p:nvPr/>
        </p:nvSpPr>
        <p:spPr>
          <a:xfrm>
            <a:off x="2353497" y="4884759"/>
            <a:ext cx="424309" cy="19128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8" name="Flèche : double flèche horizontale 37">
            <a:extLst>
              <a:ext uri="{FF2B5EF4-FFF2-40B4-BE49-F238E27FC236}">
                <a16:creationId xmlns:a16="http://schemas.microsoft.com/office/drawing/2014/main" id="{1F99EF86-840E-D648-8341-216F719D2EAA}"/>
              </a:ext>
            </a:extLst>
          </p:cNvPr>
          <p:cNvSpPr/>
          <p:nvPr/>
        </p:nvSpPr>
        <p:spPr>
          <a:xfrm>
            <a:off x="2492251" y="5927557"/>
            <a:ext cx="424309" cy="19128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D975C9FD-A9FD-00DD-D050-B572299485FC}"/>
              </a:ext>
            </a:extLst>
          </p:cNvPr>
          <p:cNvSpPr/>
          <p:nvPr/>
        </p:nvSpPr>
        <p:spPr>
          <a:xfrm>
            <a:off x="8685103" y="5879932"/>
            <a:ext cx="424309" cy="19128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40" name="Flèche : double flèche horizontale 39">
            <a:extLst>
              <a:ext uri="{FF2B5EF4-FFF2-40B4-BE49-F238E27FC236}">
                <a16:creationId xmlns:a16="http://schemas.microsoft.com/office/drawing/2014/main" id="{44ABEAEE-588A-A371-6EF5-AF410B232407}"/>
              </a:ext>
            </a:extLst>
          </p:cNvPr>
          <p:cNvSpPr/>
          <p:nvPr/>
        </p:nvSpPr>
        <p:spPr>
          <a:xfrm>
            <a:off x="8502858" y="4865709"/>
            <a:ext cx="424309" cy="19128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2" name="Espace réservé du contenu 8">
            <a:extLst>
              <a:ext uri="{FF2B5EF4-FFF2-40B4-BE49-F238E27FC236}">
                <a16:creationId xmlns:a16="http://schemas.microsoft.com/office/drawing/2014/main" id="{C258EEE3-2587-DE1C-1336-8442EB88A7A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t="2976" r="2089" b="290"/>
          <a:stretch/>
        </p:blipFill>
        <p:spPr>
          <a:xfrm>
            <a:off x="987937" y="-2408880"/>
            <a:ext cx="9372600" cy="22427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2D206E0-CCC3-926B-CBF8-26AE05502B86}"/>
                  </a:ext>
                </a:extLst>
              </p:cNvPr>
              <p:cNvSpPr txBox="1"/>
              <p:nvPr/>
            </p:nvSpPr>
            <p:spPr>
              <a:xfrm>
                <a:off x="3216275" y="-1895318"/>
                <a:ext cx="1035259" cy="67569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B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B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nor/>
                            </m:rPr>
                            <a:rPr lang="fr-BE" sz="2000" dirty="0" smtClean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2D206E0-CCC3-926B-CBF8-26AE05502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275" y="-1895318"/>
                <a:ext cx="1035259" cy="6756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8EDD72B-7F6F-F418-1733-5C1E7AD873B1}"/>
                  </a:ext>
                </a:extLst>
              </p:cNvPr>
              <p:cNvSpPr txBox="1"/>
              <p:nvPr/>
            </p:nvSpPr>
            <p:spPr>
              <a:xfrm>
                <a:off x="7994752" y="-1850249"/>
                <a:ext cx="1035259" cy="71699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B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fr-B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fr-BE" sz="20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fr-B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8EDD72B-7F6F-F418-1733-5C1E7AD87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52" y="-1850249"/>
                <a:ext cx="1035259" cy="7169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B66419E-32B7-F4C6-D15B-410895C64EE4}"/>
                  </a:ext>
                </a:extLst>
              </p:cNvPr>
              <p:cNvSpPr txBox="1"/>
              <p:nvPr/>
            </p:nvSpPr>
            <p:spPr>
              <a:xfrm>
                <a:off x="987937" y="-1742135"/>
                <a:ext cx="59003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BE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B66419E-32B7-F4C6-D15B-410895C64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37" y="-1742135"/>
                <a:ext cx="59003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826814C-2DF7-92CB-FAAF-1C1641F1AEAB}"/>
                  </a:ext>
                </a:extLst>
              </p:cNvPr>
              <p:cNvSpPr txBox="1"/>
              <p:nvPr/>
            </p:nvSpPr>
            <p:spPr>
              <a:xfrm>
                <a:off x="4349066" y="-1895318"/>
                <a:ext cx="59003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fr-BE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826814C-2DF7-92CB-FAAF-1C1641F1A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066" y="-1895318"/>
                <a:ext cx="5900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CD1F174-CBA2-47BE-E474-AE84C0894E2D}"/>
                  </a:ext>
                </a:extLst>
              </p:cNvPr>
              <p:cNvSpPr txBox="1"/>
              <p:nvPr/>
            </p:nvSpPr>
            <p:spPr>
              <a:xfrm>
                <a:off x="4372231" y="-903244"/>
                <a:ext cx="59003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fr-BE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CD1F174-CBA2-47BE-E474-AE84C0894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1" y="-903244"/>
                <a:ext cx="59003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7FC5CB-A984-0572-2D18-D5D658429C6A}"/>
                  </a:ext>
                </a:extLst>
              </p:cNvPr>
              <p:cNvSpPr txBox="1"/>
              <p:nvPr/>
            </p:nvSpPr>
            <p:spPr>
              <a:xfrm>
                <a:off x="5952843" y="-1895318"/>
                <a:ext cx="59003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BE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67FC5CB-A984-0572-2D18-D5D658429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843" y="-1895318"/>
                <a:ext cx="59003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6D77C5F-3E0B-D220-2F5D-EC62AA25298A}"/>
                  </a:ext>
                </a:extLst>
              </p:cNvPr>
              <p:cNvSpPr txBox="1"/>
              <p:nvPr/>
            </p:nvSpPr>
            <p:spPr>
              <a:xfrm>
                <a:off x="7019371" y="-2408880"/>
                <a:ext cx="59003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fr-BE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6D77C5F-3E0B-D220-2F5D-EC62AA252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371" y="-2408880"/>
                <a:ext cx="590038" cy="369332"/>
              </a:xfrm>
              <a:prstGeom prst="rect">
                <a:avLst/>
              </a:prstGeom>
              <a:blipFill>
                <a:blip r:embed="rId20"/>
                <a:stretch>
                  <a:fillRect r="-4124" b="-16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D2848BF-E713-059A-793E-D11A3D72571F}"/>
                  </a:ext>
                </a:extLst>
              </p:cNvPr>
              <p:cNvSpPr txBox="1"/>
              <p:nvPr/>
            </p:nvSpPr>
            <p:spPr>
              <a:xfrm>
                <a:off x="9696061" y="-1929200"/>
                <a:ext cx="59003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fr-BE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D2848BF-E713-059A-793E-D11A3D725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1" y="-1929200"/>
                <a:ext cx="59003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615 -0.346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24" grpId="0"/>
      <p:bldP spid="25" grpId="0"/>
      <p:bldP spid="26" grpId="0" animBg="1"/>
      <p:bldP spid="26" grpId="1" animBg="1"/>
      <p:bldP spid="27" grpId="0" animBg="1"/>
      <p:bldP spid="29" grpId="0" animBg="1"/>
      <p:bldP spid="29" grpId="1" animBg="1"/>
      <p:bldP spid="30" grpId="0" animBg="1"/>
      <p:bldP spid="30" grpId="1" animBg="1"/>
      <p:bldP spid="31" grpId="0"/>
      <p:bldP spid="32" grpId="0"/>
      <p:bldP spid="33" grpId="0"/>
      <p:bldP spid="34" grpId="0"/>
      <p:bldP spid="37" grpId="0" animBg="1"/>
      <p:bldP spid="38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B4AB89E-700E-D50F-57EB-163499BEF817}"/>
                  </a:ext>
                </a:extLst>
              </p:cNvPr>
              <p:cNvSpPr txBox="1"/>
              <p:nvPr/>
            </p:nvSpPr>
            <p:spPr>
              <a:xfrm>
                <a:off x="655436" y="2678421"/>
                <a:ext cx="2939924" cy="21039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8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B4AB89E-700E-D50F-57EB-163499BEF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78421"/>
                <a:ext cx="2939924" cy="2103974"/>
              </a:xfrm>
              <a:prstGeom prst="rect">
                <a:avLst/>
              </a:prstGeom>
              <a:blipFill>
                <a:blip r:embed="rId2"/>
                <a:stretch>
                  <a:fillRect l="-3320" t="-231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34F0C775-F3BA-6C72-0547-F2357780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de K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750AF3C-05AA-72D4-A6DD-5C1BF85699B2}"/>
                  </a:ext>
                </a:extLst>
              </p:cNvPr>
              <p:cNvSpPr txBox="1"/>
              <p:nvPr/>
            </p:nvSpPr>
            <p:spPr>
              <a:xfrm>
                <a:off x="655436" y="2648898"/>
                <a:ext cx="2939924" cy="21655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cst</m:t>
                    </m:r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/>
                  <a:t>= K</a:t>
                </a:r>
                <a:r>
                  <a:rPr lang="fr-BE" sz="2400" dirty="0">
                    <a:sym typeface="Wingdings" panose="05000000000000000000" pitchFamily="2" charset="2"/>
                  </a:rPr>
                  <a:t> 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750AF3C-05AA-72D4-A6DD-5C1BF856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48898"/>
                <a:ext cx="2939924" cy="2165529"/>
              </a:xfrm>
              <a:prstGeom prst="rect">
                <a:avLst/>
              </a:prstGeom>
              <a:blipFill>
                <a:blip r:embed="rId4"/>
                <a:stretch>
                  <a:fillRect l="-3320" t="-1127" b="-59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D378FA8-E075-EE42-43D4-939755AFF110}"/>
                  </a:ext>
                </a:extLst>
              </p:cNvPr>
              <p:cNvSpPr txBox="1"/>
              <p:nvPr/>
            </p:nvSpPr>
            <p:spPr>
              <a:xfrm>
                <a:off x="655436" y="2678421"/>
                <a:ext cx="2939924" cy="21723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>
                            <a:latin typeface="Cambria Math" panose="02040503050406030204" pitchFamily="18" charset="0"/>
                          </a:rPr>
                          <m:t>𝛚</m:t>
                        </m:r>
                      </m:e>
                      <m:sub>
                        <m:r>
                          <a:rPr lang="fr-FR" sz="2800" b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FR" sz="28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800" dirty="0"/>
                  <a:t>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fr-BE" sz="24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D378FA8-E075-EE42-43D4-939755AFF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78421"/>
                <a:ext cx="2939924" cy="2172390"/>
              </a:xfrm>
              <a:prstGeom prst="rect">
                <a:avLst/>
              </a:prstGeom>
              <a:blipFill>
                <a:blip r:embed="rId2"/>
                <a:stretch>
                  <a:fillRect l="-3320" t="-2241" b="-504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7949F60-5EA8-0BCF-FCAD-8066310F4D8E}"/>
                  </a:ext>
                </a:extLst>
              </p:cNvPr>
              <p:cNvSpPr txBox="1"/>
              <p:nvPr/>
            </p:nvSpPr>
            <p:spPr>
              <a:xfrm>
                <a:off x="655436" y="2665597"/>
                <a:ext cx="2939924" cy="21852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>
                            <a:latin typeface="Cambria Math" panose="02040503050406030204" pitchFamily="18" charset="0"/>
                          </a:rPr>
                          <m:t>𝛚</m:t>
                        </m:r>
                      </m:e>
                      <m:sub>
                        <m:r>
                          <a:rPr lang="fr-FR" sz="2800" b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2800" dirty="0">
                    <a:cs typeface="Times New Roman" panose="02020603050405020304" pitchFamily="18" charset="0"/>
                  </a:rPr>
                  <a:t> </a:t>
                </a:r>
                <a:r>
                  <a:rPr lang="fr-BE" sz="2800" dirty="0">
                    <a:latin typeface="Abadi" panose="020B0604020104020204" pitchFamily="34" charset="0"/>
                    <a:cs typeface="Arial" panose="020B0604020202020204" pitchFamily="34" charset="0"/>
                  </a:rPr>
                  <a:t>↓</a:t>
                </a:r>
                <a:endParaRPr lang="fr-FR" sz="28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>
                    <a:latin typeface="Abadi" panose="020B0604020104020204" pitchFamily="34" charset="0"/>
                    <a:cs typeface="Arial" panose="020B0604020202020204" pitchFamily="34" charset="0"/>
                  </a:rPr>
                  <a:t>↓ </a:t>
                </a:r>
                <a:endParaRPr lang="fr-BE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= cst</a:t>
                </a:r>
                <a:endParaRPr lang="fr-BE" sz="2400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7949F60-5EA8-0BCF-FCAD-8066310F4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65597"/>
                <a:ext cx="2939924" cy="2185214"/>
              </a:xfrm>
              <a:prstGeom prst="rect">
                <a:avLst/>
              </a:prstGeom>
              <a:blipFill>
                <a:blip r:embed="rId3"/>
                <a:stretch>
                  <a:fillRect l="-3320" t="-1950" b="-557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41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</p:spPr>
            <p:txBody>
              <a:bodyPr>
                <a:normAutofit/>
              </a:bodyPr>
              <a:lstStyle/>
              <a:p>
                <a:r>
                  <a:rPr lang="fr-BE" dirty="0"/>
                  <a:t>Impact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 xmlns="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1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CB7EB8-6E35-221D-67B8-1ADDA26A2AAC}"/>
                  </a:ext>
                </a:extLst>
              </p:cNvPr>
              <p:cNvSpPr txBox="1"/>
              <p:nvPr/>
            </p:nvSpPr>
            <p:spPr>
              <a:xfrm>
                <a:off x="655436" y="2673550"/>
                <a:ext cx="2939924" cy="203247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r>
                      <a:rPr lang="el-GR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𝛇</m:t>
                    </m:r>
                  </m:oMath>
                </a14:m>
                <a:r>
                  <a:rPr lang="fr-BE" sz="240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2400" b="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CB7EB8-6E35-221D-67B8-1ADDA26A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73550"/>
                <a:ext cx="2939924" cy="2032479"/>
              </a:xfrm>
              <a:prstGeom prst="rect">
                <a:avLst/>
              </a:prstGeom>
              <a:blipFill>
                <a:blip r:embed="rId2"/>
                <a:stretch>
                  <a:fillRect l="-3320" b="-540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1751662"/>
            <a:ext cx="681279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/>
              <p:nvPr/>
            </p:nvSpPr>
            <p:spPr>
              <a:xfrm>
                <a:off x="655436" y="2663610"/>
                <a:ext cx="3611764" cy="20424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𝛇</m:t>
                    </m:r>
                  </m:oMath>
                </a14:m>
                <a:r>
                  <a:rPr lang="fr-BE" sz="240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2400" b="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 jusqu’à 0.7 puis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= cst</a:t>
                </a:r>
                <a:endParaRPr lang="fr-BE" sz="2400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63610"/>
                <a:ext cx="3611764" cy="2042419"/>
              </a:xfrm>
              <a:prstGeom prst="rect">
                <a:avLst/>
              </a:prstGeom>
              <a:blipFill>
                <a:blip r:embed="rId4"/>
                <a:stretch>
                  <a:fillRect l="-2703" b="-59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</p:spPr>
            <p:txBody>
              <a:bodyPr>
                <a:normAutofit/>
              </a:bodyPr>
              <a:lstStyle/>
              <a:p>
                <a:r>
                  <a:rPr lang="fr-BE" dirty="0"/>
                  <a:t>Impact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ζ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4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4800" dirty="0"/>
              <a:t>Évaluation de la séance</a:t>
            </a:r>
          </a:p>
        </p:txBody>
      </p:sp>
      <p:pic>
        <p:nvPicPr>
          <p:cNvPr id="18" name="Picture 20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Personne utilisant une tablette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r="2" b="3230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5" name="Image 4">
            <a:hlinkClick r:id="rId6"/>
            <a:extLst>
              <a:ext uri="{FF2B5EF4-FFF2-40B4-BE49-F238E27FC236}">
                <a16:creationId xmlns:a16="http://schemas.microsoft.com/office/drawing/2014/main" id="{0C118BE3-6275-01D8-6337-E8D6E2765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b="4688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BE" sz="4800" dirty="0"/>
              <a:t>Manipulation de schémas bloc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5</a:t>
            </a:fld>
            <a:endParaRPr lang="fr-FR" dirty="0"/>
          </a:p>
        </p:txBody>
      </p:sp>
      <p:pic>
        <p:nvPicPr>
          <p:cNvPr id="4" name="Picture 3" descr="Cube pavés 3D dessiné sur un tableau noir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281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B78FF-54EC-AD94-7651-34CF505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Schémas-bloc usuels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FA762B2-0B4F-3E07-C159-C5A4AA525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4053" y="2159476"/>
            <a:ext cx="5105175" cy="90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F01177-FF09-53D9-26E0-4E1C4C28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6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FB4A39-C94A-E918-E873-5AEA436C8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95" y="2159476"/>
            <a:ext cx="3025597" cy="900000"/>
          </a:xfrm>
          <a:prstGeom prst="rect">
            <a:avLst/>
          </a:prstGeom>
        </p:spPr>
      </p:pic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4293198C-0147-5B5C-E1EC-AC57B1AAC837}"/>
              </a:ext>
            </a:extLst>
          </p:cNvPr>
          <p:cNvSpPr/>
          <p:nvPr/>
        </p:nvSpPr>
        <p:spPr>
          <a:xfrm>
            <a:off x="6090676" y="2445480"/>
            <a:ext cx="805069" cy="32799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782F73-B350-974E-C216-E5BA145E8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95"/>
          <a:stretch/>
        </p:blipFill>
        <p:spPr bwMode="auto">
          <a:xfrm>
            <a:off x="1671071" y="3638902"/>
            <a:ext cx="319187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9DF5CAF-F133-A998-17D6-7B5830373670}"/>
              </a:ext>
            </a:extLst>
          </p:cNvPr>
          <p:cNvGrpSpPr/>
          <p:nvPr/>
        </p:nvGrpSpPr>
        <p:grpSpPr>
          <a:xfrm>
            <a:off x="7329061" y="4116720"/>
            <a:ext cx="3142990" cy="1149381"/>
            <a:chOff x="7329061" y="4116720"/>
            <a:chExt cx="3142990" cy="11493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7A57FD1-F6CD-FBAE-DFE5-62BF79B7DC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78" t="38071" r="4043" b="35675"/>
            <a:stretch/>
          </p:blipFill>
          <p:spPr bwMode="auto">
            <a:xfrm>
              <a:off x="7329061" y="4116720"/>
              <a:ext cx="3142990" cy="1149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D52FC8F1-5D67-2D8B-9DF6-B5A0F8AA537C}"/>
                    </a:ext>
                  </a:extLst>
                </p:cNvPr>
                <p:cNvSpPr txBox="1"/>
                <p:nvPr/>
              </p:nvSpPr>
              <p:spPr>
                <a:xfrm>
                  <a:off x="8241964" y="4367410"/>
                  <a:ext cx="1391791" cy="64800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B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D52FC8F1-5D67-2D8B-9DF6-B5A0F8AA5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964" y="4367410"/>
                  <a:ext cx="1391791" cy="648000"/>
                </a:xfrm>
                <a:prstGeom prst="rect">
                  <a:avLst/>
                </a:prstGeom>
                <a:blipFill>
                  <a:blip r:embed="rId7"/>
                  <a:stretch>
                    <a:fillRect l="-3070" r="-1754"/>
                  </a:stretch>
                </a:blipFill>
              </p:spPr>
              <p:txBody>
                <a:bodyPr/>
                <a:lstStyle/>
                <a:p>
                  <a:r>
                    <a:rPr lang="fr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32A1EF9C-1A5B-E433-9BF1-86423F033C3D}"/>
              </a:ext>
            </a:extLst>
          </p:cNvPr>
          <p:cNvSpPr/>
          <p:nvPr/>
        </p:nvSpPr>
        <p:spPr>
          <a:xfrm>
            <a:off x="6090676" y="4527416"/>
            <a:ext cx="805069" cy="32799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072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B78FF-54EC-AD94-7651-34CF505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Schémas-bloc usuels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F01177-FF09-53D9-26E0-4E1C4C28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0FC25D-D68B-36C2-3974-B0CB6406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92" y="1995804"/>
            <a:ext cx="3422092" cy="18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B6EB01-7D67-3BCA-91A4-7252EBEFE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77" y="4265837"/>
            <a:ext cx="3567921" cy="180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2E80192-E661-88AB-8B1E-9ABBDFDF4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83" y="1994814"/>
            <a:ext cx="4454392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46BE26-0BBA-136E-BB55-C7AC762E4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783" y="4265837"/>
            <a:ext cx="4500000" cy="1800000"/>
          </a:xfrm>
          <a:prstGeom prst="rect">
            <a:avLst/>
          </a:prstGeom>
        </p:spPr>
      </p:pic>
      <p:sp>
        <p:nvSpPr>
          <p:cNvPr id="15" name="Flèche : double flèche horizontale 14">
            <a:extLst>
              <a:ext uri="{FF2B5EF4-FFF2-40B4-BE49-F238E27FC236}">
                <a16:creationId xmlns:a16="http://schemas.microsoft.com/office/drawing/2014/main" id="{95DB43DF-74C5-619B-DD14-30C9CEEF81B7}"/>
              </a:ext>
            </a:extLst>
          </p:cNvPr>
          <p:cNvSpPr/>
          <p:nvPr/>
        </p:nvSpPr>
        <p:spPr>
          <a:xfrm>
            <a:off x="5076649" y="2730818"/>
            <a:ext cx="805069" cy="32799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Flèche : double flèche horizontale 15">
            <a:extLst>
              <a:ext uri="{FF2B5EF4-FFF2-40B4-BE49-F238E27FC236}">
                <a16:creationId xmlns:a16="http://schemas.microsoft.com/office/drawing/2014/main" id="{642AC2F1-0EC0-51CC-E91F-031A1B2C5D73}"/>
              </a:ext>
            </a:extLst>
          </p:cNvPr>
          <p:cNvSpPr/>
          <p:nvPr/>
        </p:nvSpPr>
        <p:spPr>
          <a:xfrm>
            <a:off x="5076648" y="5001841"/>
            <a:ext cx="805069" cy="32799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96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B78FF-54EC-AD94-7651-34CF505B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Schémas-bloc usuels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F01177-FF09-53D9-26E0-4E1C4C28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9C29DE-A4D5-A22F-D61C-5F51B470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50" y="3876670"/>
            <a:ext cx="3483000" cy="18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308A64-CDCA-8254-8905-FD94E01AB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271" y="3876671"/>
            <a:ext cx="3703618" cy="1800000"/>
          </a:xfrm>
          <a:prstGeom prst="rect">
            <a:avLst/>
          </a:prstGeom>
        </p:spPr>
      </p:pic>
      <p:sp>
        <p:nvSpPr>
          <p:cNvPr id="11" name="Flèche : double flèche horizontale 10">
            <a:extLst>
              <a:ext uri="{FF2B5EF4-FFF2-40B4-BE49-F238E27FC236}">
                <a16:creationId xmlns:a16="http://schemas.microsoft.com/office/drawing/2014/main" id="{8F8A1117-40CE-3E32-2E7D-CCA3A207D98E}"/>
              </a:ext>
            </a:extLst>
          </p:cNvPr>
          <p:cNvSpPr/>
          <p:nvPr/>
        </p:nvSpPr>
        <p:spPr>
          <a:xfrm>
            <a:off x="5687425" y="4612675"/>
            <a:ext cx="805069" cy="32799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1D8B44-77B3-E28C-C7A1-4843076E0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378" y="1699836"/>
            <a:ext cx="4057744" cy="180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A3A1AF-3231-0A76-6572-55F935C58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686" y="1699836"/>
            <a:ext cx="4378788" cy="1800000"/>
          </a:xfrm>
          <a:prstGeom prst="rect">
            <a:avLst/>
          </a:prstGeom>
        </p:spPr>
      </p:pic>
      <p:sp>
        <p:nvSpPr>
          <p:cNvPr id="12" name="Flèche : double flèche horizontale 11">
            <a:extLst>
              <a:ext uri="{FF2B5EF4-FFF2-40B4-BE49-F238E27FC236}">
                <a16:creationId xmlns:a16="http://schemas.microsoft.com/office/drawing/2014/main" id="{2209FAEF-BCB0-B06D-F4E9-1E308695843A}"/>
              </a:ext>
            </a:extLst>
          </p:cNvPr>
          <p:cNvSpPr/>
          <p:nvPr/>
        </p:nvSpPr>
        <p:spPr>
          <a:xfrm>
            <a:off x="5687424" y="2435840"/>
            <a:ext cx="805069" cy="327991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21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C7A59377-6D19-EFD3-AE3C-02D33163AAE7}"/>
              </a:ext>
            </a:extLst>
          </p:cNvPr>
          <p:cNvSpPr/>
          <p:nvPr/>
        </p:nvSpPr>
        <p:spPr>
          <a:xfrm>
            <a:off x="2781299" y="1756757"/>
            <a:ext cx="6957798" cy="21686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E85D4F-B27C-9EAF-E385-3ED8906E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Schémas-bloc – Feedback control</a:t>
            </a:r>
          </a:p>
        </p:txBody>
      </p:sp>
      <p:sp>
        <p:nvSpPr>
          <p:cNvPr id="79" name="Espace réservé du numéro de diapositive 78">
            <a:extLst>
              <a:ext uri="{FF2B5EF4-FFF2-40B4-BE49-F238E27FC236}">
                <a16:creationId xmlns:a16="http://schemas.microsoft.com/office/drawing/2014/main" id="{DE1A1A9F-1C75-D35A-C38F-C872449C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9</a:t>
            </a:fld>
            <a:endParaRPr lang="fr-FR" dirty="0"/>
          </a:p>
        </p:txBody>
      </p:sp>
      <p:pic>
        <p:nvPicPr>
          <p:cNvPr id="26" name="Graphique 25">
            <a:extLst>
              <a:ext uri="{FF2B5EF4-FFF2-40B4-BE49-F238E27FC236}">
                <a16:creationId xmlns:a16="http://schemas.microsoft.com/office/drawing/2014/main" id="{21D920BE-92E4-4C00-60C4-F24E8CE2E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1871" y="1756757"/>
            <a:ext cx="6956654" cy="2079070"/>
          </a:xfrm>
          <a:prstGeom prst="rect">
            <a:avLst/>
          </a:prstGeom>
        </p:spPr>
      </p:pic>
      <p:sp>
        <p:nvSpPr>
          <p:cNvPr id="66" name="Ellipse 65">
            <a:extLst>
              <a:ext uri="{FF2B5EF4-FFF2-40B4-BE49-F238E27FC236}">
                <a16:creationId xmlns:a16="http://schemas.microsoft.com/office/drawing/2014/main" id="{2BE774A2-F4C5-6E07-3AA6-A308A485B645}"/>
              </a:ext>
            </a:extLst>
          </p:cNvPr>
          <p:cNvSpPr/>
          <p:nvPr/>
        </p:nvSpPr>
        <p:spPr>
          <a:xfrm>
            <a:off x="2781298" y="2120900"/>
            <a:ext cx="584202" cy="4572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0A807E12-0D2F-46C6-22F4-A6F75E0B77BC}"/>
              </a:ext>
            </a:extLst>
          </p:cNvPr>
          <p:cNvSpPr/>
          <p:nvPr/>
        </p:nvSpPr>
        <p:spPr>
          <a:xfrm>
            <a:off x="8826498" y="1829898"/>
            <a:ext cx="584202" cy="4572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A1CC7910-A1A9-C4F3-34BF-FA723E4D6C23}"/>
                  </a:ext>
                </a:extLst>
              </p:cNvPr>
              <p:cNvSpPr txBox="1"/>
              <p:nvPr/>
            </p:nvSpPr>
            <p:spPr>
              <a:xfrm>
                <a:off x="913795" y="4098370"/>
                <a:ext cx="10353762" cy="2399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fr-FR" sz="24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2400" b="1" dirty="0">
                    <a:latin typeface="Cambria Math" panose="02040503050406030204" pitchFamily="18" charset="0"/>
                  </a:rPr>
                  <a:t>⇕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fr-F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d>
                            <m:dPr>
                              <m:ctrlP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2400" b="1" dirty="0">
                    <a:latin typeface="Cambria Math" panose="02040503050406030204" pitchFamily="18" charset="0"/>
                  </a:rPr>
                  <a:t>⇕</a:t>
                </a:r>
                <a:endParaRPr lang="fr-FR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d>
                            <m:dPr>
                              <m:ctrlP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fr-FR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  <m:r>
                        <a:rPr lang="fr-F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A1CC7910-A1A9-C4F3-34BF-FA723E4D6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4098370"/>
                <a:ext cx="10353762" cy="2399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9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5187</TotalTime>
  <Words>1489</Words>
  <Application>Microsoft Office PowerPoint</Application>
  <PresentationFormat>Grand écran</PresentationFormat>
  <Paragraphs>294</Paragraphs>
  <Slides>43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5" baseType="lpstr">
      <vt:lpstr>Abadi</vt:lpstr>
      <vt:lpstr>Arial</vt:lpstr>
      <vt:lpstr>Arial-BoldMT</vt:lpstr>
      <vt:lpstr>Book Antiqua</vt:lpstr>
      <vt:lpstr>Calibri</vt:lpstr>
      <vt:lpstr>Calisto MT</vt:lpstr>
      <vt:lpstr>Cambria Math</vt:lpstr>
      <vt:lpstr>Kunstler Script</vt:lpstr>
      <vt:lpstr>Times New Roman</vt:lpstr>
      <vt:lpstr>Wingdings</vt:lpstr>
      <vt:lpstr>Wingdings 2</vt:lpstr>
      <vt:lpstr>Ardoise</vt:lpstr>
      <vt:lpstr>Régulation</vt:lpstr>
      <vt:lpstr>Modélisation d’un système électromécanique</vt:lpstr>
      <vt:lpstr>Présentation PowerPoint</vt:lpstr>
      <vt:lpstr>Présentation PowerPoint</vt:lpstr>
      <vt:lpstr>Manipulation de schémas bloc</vt:lpstr>
      <vt:lpstr>Schémas-bloc usuels</vt:lpstr>
      <vt:lpstr>Schémas-bloc usuels</vt:lpstr>
      <vt:lpstr>Schémas-bloc usuels</vt:lpstr>
      <vt:lpstr>Schémas-bloc – Feedback control</vt:lpstr>
      <vt:lpstr>Schémas-bloc – Feedback control</vt:lpstr>
      <vt:lpstr>Schémas-bloc : Exercice 1</vt:lpstr>
      <vt:lpstr>Schémas-bloc : Exercice 1 - Suite</vt:lpstr>
      <vt:lpstr>Schémas-bloc : Exercice 1 - Fin</vt:lpstr>
      <vt:lpstr>Schémas-bloc : Exercice 2</vt:lpstr>
      <vt:lpstr>Schémas-bloc : Exercice 2 - Suite</vt:lpstr>
      <vt:lpstr>Schémas-bloc : Exercice 2 - Suite</vt:lpstr>
      <vt:lpstr>Schémas-bloc : Exercice 2 - Suite</vt:lpstr>
      <vt:lpstr>Schémas-bloc : Exercice 2 - Fin</vt:lpstr>
      <vt:lpstr>Critères de performance d’un système régulé</vt:lpstr>
      <vt:lpstr>Critères de performance d’un système régulé</vt:lpstr>
      <vt:lpstr>Critères de performance d’un système régulé</vt:lpstr>
      <vt:lpstr>Stabilité - Amortissement</vt:lpstr>
      <vt:lpstr>Rapidité</vt:lpstr>
      <vt:lpstr>Précision</vt:lpstr>
      <vt:lpstr>Forme canonique et analyse d’un système du 1er ordre</vt:lpstr>
      <vt:lpstr>Système du 1er ordre</vt:lpstr>
      <vt:lpstr>Réponse indicielle d’un système du 1er ordre et impacts de K et τ</vt:lpstr>
      <vt:lpstr>VS Code : vérification de l’installation</vt:lpstr>
      <vt:lpstr>VS Code : vérification de l’installation</vt:lpstr>
      <vt:lpstr>Mise en commun des observations/réponses</vt:lpstr>
      <vt:lpstr>Valeurs de τ</vt:lpstr>
      <vt:lpstr>Impact de K</vt:lpstr>
      <vt:lpstr>Impact de τ</vt:lpstr>
      <vt:lpstr>Forme canonique et analyse d’un système du 2nd ordre</vt:lpstr>
      <vt:lpstr>Système du 2nd ordre</vt:lpstr>
      <vt:lpstr>Système du 2nd ordre</vt:lpstr>
      <vt:lpstr>Système du 2nd ordre</vt:lpstr>
      <vt:lpstr>Réponse indicielle d’un système du 2nd ordre et impacts de K, ωn et ζ</vt:lpstr>
      <vt:lpstr>Mise en commun des observations/réponses</vt:lpstr>
      <vt:lpstr>Impact de K</vt:lpstr>
      <vt:lpstr>Impact de ω_n </vt:lpstr>
      <vt:lpstr>Impact de ζ</vt:lpstr>
      <vt:lpstr>Évaluation de la séance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Régulation</dc:title>
  <dc:creator>Van Laethem Alban</dc:creator>
  <cp:lastModifiedBy>Van Laethem Alban</cp:lastModifiedBy>
  <cp:revision>4</cp:revision>
  <dcterms:created xsi:type="dcterms:W3CDTF">2023-02-10T17:20:34Z</dcterms:created>
  <dcterms:modified xsi:type="dcterms:W3CDTF">2024-02-02T11:03:46Z</dcterms:modified>
</cp:coreProperties>
</file>